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2.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8" r:id="rId2"/>
    <p:sldId id="260" r:id="rId3"/>
    <p:sldId id="271" r:id="rId4"/>
    <p:sldId id="273" r:id="rId5"/>
    <p:sldId id="278" r:id="rId6"/>
    <p:sldId id="279" r:id="rId7"/>
    <p:sldId id="272" r:id="rId8"/>
    <p:sldId id="274" r:id="rId9"/>
    <p:sldId id="281" r:id="rId10"/>
    <p:sldId id="282" r:id="rId11"/>
    <p:sldId id="275" r:id="rId12"/>
    <p:sldId id="280" r:id="rId13"/>
    <p:sldId id="277" r:id="rId14"/>
    <p:sldId id="283" r:id="rId15"/>
    <p:sldId id="284" r:id="rId16"/>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34580" autoAdjust="0"/>
    <p:restoredTop sz="86410" autoAdjust="0"/>
  </p:normalViewPr>
  <p:slideViewPr>
    <p:cSldViewPr snapToGrid="0">
      <p:cViewPr varScale="1">
        <p:scale>
          <a:sx n="38" d="100"/>
          <a:sy n="38" d="100"/>
        </p:scale>
        <p:origin x="60" y="582"/>
      </p:cViewPr>
      <p:guideLst/>
    </p:cSldViewPr>
  </p:slideViewPr>
  <p:outlineViewPr>
    <p:cViewPr>
      <p:scale>
        <a:sx n="33" d="100"/>
        <a:sy n="33" d="100"/>
      </p:scale>
      <p:origin x="0" y="-3258"/>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25" d="100"/>
          <a:sy n="125" d="100"/>
        </p:scale>
        <p:origin x="1572" y="-32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D:\Jota\Python\Project\Data\trainStat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Jota\Python\Project\Export\Findind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D:\Jota\Python\Project\Export\Findind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D:\Jota\Python\Project\Export\Findind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D:\Jota\Python\Project\Export\Findind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D:\Jota\Python\Project\Export\Findind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D:\Jota\Python\Project\Export\Findinds.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D:\Jota\Python\Project\Export\Findinds.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D:\Jota\Python\Project\Export\Findinds.xlsx"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oleObject" Target="file:///D:\Jota\Python\Project\Data\trainSta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Jota\Python\Project\Data\trainSta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Jota\Python\Project\Data\trainSta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Jota\Python\Project\Data\trainStat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Jota\Python\Project\Data\trainStat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Jota\Python\Project\Data\trainStat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Jota\Python\Project\Export\Findind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D:\Jota\Python\Project\Export\Findind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[trainStats.xlsx]StoresNumDept!PivotTable2</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latin typeface="Arial" panose="020B0604020202020204" pitchFamily="34" charset="0"/>
                <a:cs typeface="Arial" panose="020B0604020202020204" pitchFamily="34" charset="0"/>
              </a:rPr>
              <a:t>Total Stores by Number of Departments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6">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6">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6">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6">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6">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StoresNumDept!$E$2</c:f>
              <c:strCache>
                <c:ptCount val="1"/>
                <c:pt idx="0">
                  <c:v>Total</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StoresNumDept!$D$3:$D$15</c:f>
              <c:strCache>
                <c:ptCount val="12"/>
                <c:pt idx="0">
                  <c:v>61</c:v>
                </c:pt>
                <c:pt idx="1">
                  <c:v>62</c:v>
                </c:pt>
                <c:pt idx="2">
                  <c:v>63</c:v>
                </c:pt>
                <c:pt idx="3">
                  <c:v>64</c:v>
                </c:pt>
                <c:pt idx="4">
                  <c:v>72</c:v>
                </c:pt>
                <c:pt idx="5">
                  <c:v>73</c:v>
                </c:pt>
                <c:pt idx="6">
                  <c:v>74</c:v>
                </c:pt>
                <c:pt idx="7">
                  <c:v>75</c:v>
                </c:pt>
                <c:pt idx="8">
                  <c:v>76</c:v>
                </c:pt>
                <c:pt idx="9">
                  <c:v>77</c:v>
                </c:pt>
                <c:pt idx="10">
                  <c:v>78</c:v>
                </c:pt>
                <c:pt idx="11">
                  <c:v>79</c:v>
                </c:pt>
              </c:strCache>
            </c:strRef>
          </c:cat>
          <c:val>
            <c:numRef>
              <c:f>StoresNumDept!$E$3:$E$15</c:f>
              <c:numCache>
                <c:formatCode>General</c:formatCode>
                <c:ptCount val="12"/>
                <c:pt idx="0">
                  <c:v>1</c:v>
                </c:pt>
                <c:pt idx="1">
                  <c:v>3</c:v>
                </c:pt>
                <c:pt idx="2">
                  <c:v>3</c:v>
                </c:pt>
                <c:pt idx="3">
                  <c:v>1</c:v>
                </c:pt>
                <c:pt idx="4">
                  <c:v>2</c:v>
                </c:pt>
                <c:pt idx="5">
                  <c:v>1</c:v>
                </c:pt>
                <c:pt idx="6">
                  <c:v>2</c:v>
                </c:pt>
                <c:pt idx="7">
                  <c:v>2</c:v>
                </c:pt>
                <c:pt idx="8">
                  <c:v>7</c:v>
                </c:pt>
                <c:pt idx="9">
                  <c:v>13</c:v>
                </c:pt>
                <c:pt idx="10">
                  <c:v>7</c:v>
                </c:pt>
                <c:pt idx="11">
                  <c:v>3</c:v>
                </c:pt>
              </c:numCache>
            </c:numRef>
          </c:val>
          <c:extLst>
            <c:ext xmlns:c16="http://schemas.microsoft.com/office/drawing/2014/chart" uri="{C3380CC4-5D6E-409C-BE32-E72D297353CC}">
              <c16:uniqueId val="{00000000-3350-4EBC-BD6F-1594767D43D2}"/>
            </c:ext>
          </c:extLst>
        </c:ser>
        <c:dLbls>
          <c:dLblPos val="outEnd"/>
          <c:showLegendKey val="0"/>
          <c:showVal val="1"/>
          <c:showCatName val="0"/>
          <c:showSerName val="0"/>
          <c:showPercent val="0"/>
          <c:showBubbleSize val="0"/>
        </c:dLbls>
        <c:gapWidth val="80"/>
        <c:axId val="762165104"/>
        <c:axId val="732478240"/>
      </c:barChart>
      <c:catAx>
        <c:axId val="762165104"/>
        <c:scaling>
          <c:orientation val="minMax"/>
        </c:scaling>
        <c:delete val="0"/>
        <c:axPos val="l"/>
        <c:title>
          <c:tx>
            <c:rich>
              <a:bodyPr rot="-5400000" spcFirstLastPara="1" vertOverflow="ellipsis" vert="horz" wrap="square" anchor="ctr" anchorCtr="1"/>
              <a:lstStyle/>
              <a:p>
                <a:pPr>
                  <a:defRPr sz="105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050">
                    <a:latin typeface="Arial" panose="020B0604020202020204" pitchFamily="34" charset="0"/>
                    <a:cs typeface="Arial" panose="020B0604020202020204" pitchFamily="34" charset="0"/>
                  </a:rPr>
                  <a:t>Number of Departments</a:t>
                </a:r>
              </a:p>
            </c:rich>
          </c:tx>
          <c:overlay val="0"/>
          <c:spPr>
            <a:noFill/>
            <a:ln>
              <a:noFill/>
            </a:ln>
            <a:effectLst/>
          </c:spPr>
          <c:txPr>
            <a:bodyPr rot="-5400000" spcFirstLastPara="1" vertOverflow="ellipsis" vert="horz" wrap="square" anchor="ctr" anchorCtr="1"/>
            <a:lstStyle/>
            <a:p>
              <a:pPr>
                <a:defRPr sz="105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32478240"/>
        <c:crosses val="autoZero"/>
        <c:auto val="1"/>
        <c:lblAlgn val="ctr"/>
        <c:lblOffset val="100"/>
        <c:noMultiLvlLbl val="0"/>
      </c:catAx>
      <c:valAx>
        <c:axId val="732478240"/>
        <c:scaling>
          <c:orientation val="minMax"/>
        </c:scaling>
        <c:delete val="1"/>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100" dirty="0">
                    <a:latin typeface="Arial" panose="020B0604020202020204" pitchFamily="34" charset="0"/>
                    <a:cs typeface="Arial" panose="020B0604020202020204" pitchFamily="34" charset="0"/>
                  </a:rPr>
                  <a:t>Total Stores</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crossAx val="762165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[Findinds.xlsx]Sheet4!PivotTable13</c:name>
    <c:fmtId val="1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latin typeface="Arial" panose="020B0604020202020204" pitchFamily="34" charset="0"/>
                <a:cs typeface="Arial" panose="020B0604020202020204" pitchFamily="34" charset="0"/>
              </a:rPr>
              <a:t>Model Chosen by Department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2">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4">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2"/>
          </a:solidFill>
          <a:ln>
            <a:noFill/>
          </a:ln>
          <a:effectLst/>
        </c:spPr>
      </c:pivotFmt>
      <c:pivotFmt>
        <c:idx val="10"/>
        <c:spPr>
          <a:solidFill>
            <a:schemeClr val="accent3"/>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6"/>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6"/>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5"/>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dLbl>
          <c:idx val="0"/>
          <c:showLegendKey val="0"/>
          <c:showVal val="1"/>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4"/>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4"/>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8"/>
        <c:dLbl>
          <c:idx val="0"/>
          <c:showLegendKey val="0"/>
          <c:showVal val="1"/>
          <c:showCatName val="0"/>
          <c:showSerName val="0"/>
          <c:showPercent val="0"/>
          <c:showBubbleSize val="0"/>
          <c:extLst>
            <c:ext xmlns:c15="http://schemas.microsoft.com/office/drawing/2012/chart" uri="{CE6537A1-D6FC-4f65-9D91-7224C49458BB}"/>
          </c:extLst>
        </c:dLbl>
      </c:pivotFmt>
      <c:pivotFmt>
        <c:idx val="19"/>
        <c:dLbl>
          <c:idx val="0"/>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4"/>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3"/>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4"/>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4"/>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4"/>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5"/>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6"/>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6"/>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2">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4">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0"/>
        <c:spPr>
          <a:solidFill>
            <a:schemeClr val="accent3"/>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4"/>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3"/>
        <c:spPr>
          <a:solidFill>
            <a:schemeClr val="accent4"/>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4"/>
        <c:spPr>
          <a:solidFill>
            <a:schemeClr val="accent4"/>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5"/>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8"/>
        <c:spPr>
          <a:solidFill>
            <a:schemeClr val="accent6"/>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6"/>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2">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4">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Sheet4!$G$3:$G$4</c:f>
              <c:strCache>
                <c:ptCount val="1"/>
                <c:pt idx="0">
                  <c:v>Linear Regression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Sheet4!$F$5:$F$10</c:f>
              <c:strCache>
                <c:ptCount val="5"/>
                <c:pt idx="0">
                  <c:v>9</c:v>
                </c:pt>
                <c:pt idx="1">
                  <c:v>26</c:v>
                </c:pt>
                <c:pt idx="2">
                  <c:v>28</c:v>
                </c:pt>
                <c:pt idx="3">
                  <c:v>38</c:v>
                </c:pt>
                <c:pt idx="4">
                  <c:v>44</c:v>
                </c:pt>
              </c:strCache>
            </c:strRef>
          </c:cat>
          <c:val>
            <c:numRef>
              <c:f>Sheet4!$G$5:$G$10</c:f>
              <c:numCache>
                <c:formatCode>0.0%</c:formatCode>
                <c:ptCount val="5"/>
                <c:pt idx="0">
                  <c:v>0.6</c:v>
                </c:pt>
                <c:pt idx="1">
                  <c:v>0.42222222222222222</c:v>
                </c:pt>
                <c:pt idx="2">
                  <c:v>0.79069767441860461</c:v>
                </c:pt>
                <c:pt idx="3">
                  <c:v>0.37777777777777777</c:v>
                </c:pt>
                <c:pt idx="4">
                  <c:v>0.24444444444444444</c:v>
                </c:pt>
              </c:numCache>
            </c:numRef>
          </c:val>
          <c:extLst>
            <c:ext xmlns:c16="http://schemas.microsoft.com/office/drawing/2014/chart" uri="{C3380CC4-5D6E-409C-BE32-E72D297353CC}">
              <c16:uniqueId val="{00000000-4BE5-454A-8467-8BB80D176FD1}"/>
            </c:ext>
          </c:extLst>
        </c:ser>
        <c:ser>
          <c:idx val="1"/>
          <c:order val="1"/>
          <c:tx>
            <c:strRef>
              <c:f>Sheet4!$H$3:$H$4</c:f>
              <c:strCache>
                <c:ptCount val="1"/>
                <c:pt idx="0">
                  <c:v>Moving Average 12m</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Sheet4!$F$5:$F$10</c:f>
              <c:strCache>
                <c:ptCount val="5"/>
                <c:pt idx="0">
                  <c:v>9</c:v>
                </c:pt>
                <c:pt idx="1">
                  <c:v>26</c:v>
                </c:pt>
                <c:pt idx="2">
                  <c:v>28</c:v>
                </c:pt>
                <c:pt idx="3">
                  <c:v>38</c:v>
                </c:pt>
                <c:pt idx="4">
                  <c:v>44</c:v>
                </c:pt>
              </c:strCache>
            </c:strRef>
          </c:cat>
          <c:val>
            <c:numRef>
              <c:f>Sheet4!$H$5:$H$10</c:f>
              <c:numCache>
                <c:formatCode>0.0%</c:formatCode>
                <c:ptCount val="5"/>
                <c:pt idx="0">
                  <c:v>0.1111111111111111</c:v>
                </c:pt>
                <c:pt idx="1">
                  <c:v>0.22222222222222221</c:v>
                </c:pt>
                <c:pt idx="2">
                  <c:v>0.11627906976744186</c:v>
                </c:pt>
                <c:pt idx="3">
                  <c:v>0.13333333333333333</c:v>
                </c:pt>
                <c:pt idx="4">
                  <c:v>0.22222222222222221</c:v>
                </c:pt>
              </c:numCache>
            </c:numRef>
          </c:val>
          <c:extLst>
            <c:ext xmlns:c16="http://schemas.microsoft.com/office/drawing/2014/chart" uri="{C3380CC4-5D6E-409C-BE32-E72D297353CC}">
              <c16:uniqueId val="{00000001-4BE5-454A-8467-8BB80D176FD1}"/>
            </c:ext>
          </c:extLst>
        </c:ser>
        <c:ser>
          <c:idx val="2"/>
          <c:order val="2"/>
          <c:tx>
            <c:strRef>
              <c:f>Sheet4!$I$3:$I$4</c:f>
              <c:strCache>
                <c:ptCount val="1"/>
                <c:pt idx="0">
                  <c:v>Moving Average 1m</c:v>
                </c:pt>
              </c:strCache>
            </c:strRef>
          </c:tx>
          <c:spPr>
            <a:solidFill>
              <a:schemeClr val="accent3"/>
            </a:solidFill>
            <a:ln>
              <a:noFill/>
            </a:ln>
            <a:effectLst/>
          </c:spPr>
          <c:invertIfNegative val="0"/>
          <c:dPt>
            <c:idx val="2"/>
            <c:invertIfNegative val="0"/>
            <c:bubble3D val="0"/>
            <c:spPr>
              <a:solidFill>
                <a:schemeClr val="accent3"/>
              </a:solidFill>
              <a:ln>
                <a:noFill/>
              </a:ln>
              <a:effectLst/>
            </c:spPr>
            <c:extLst>
              <c:ext xmlns:c16="http://schemas.microsoft.com/office/drawing/2014/chart" uri="{C3380CC4-5D6E-409C-BE32-E72D297353CC}">
                <c16:uniqueId val="{00000003-4BE5-454A-8467-8BB80D176FD1}"/>
              </c:ext>
            </c:extLst>
          </c:dPt>
          <c:dLbls>
            <c:dLbl>
              <c:idx val="2"/>
              <c:delete val="1"/>
              <c:extLst>
                <c:ext xmlns:c15="http://schemas.microsoft.com/office/drawing/2012/chart" uri="{CE6537A1-D6FC-4f65-9D91-7224C49458BB}"/>
                <c:ext xmlns:c16="http://schemas.microsoft.com/office/drawing/2014/chart" uri="{C3380CC4-5D6E-409C-BE32-E72D297353CC}">
                  <c16:uniqueId val="{00000003-4BE5-454A-8467-8BB80D176FD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Sheet4!$F$5:$F$10</c:f>
              <c:strCache>
                <c:ptCount val="5"/>
                <c:pt idx="0">
                  <c:v>9</c:v>
                </c:pt>
                <c:pt idx="1">
                  <c:v>26</c:v>
                </c:pt>
                <c:pt idx="2">
                  <c:v>28</c:v>
                </c:pt>
                <c:pt idx="3">
                  <c:v>38</c:v>
                </c:pt>
                <c:pt idx="4">
                  <c:v>44</c:v>
                </c:pt>
              </c:strCache>
            </c:strRef>
          </c:cat>
          <c:val>
            <c:numRef>
              <c:f>Sheet4!$I$5:$I$10</c:f>
              <c:numCache>
                <c:formatCode>0.0%</c:formatCode>
                <c:ptCount val="5"/>
                <c:pt idx="0">
                  <c:v>0.1111111111111111</c:v>
                </c:pt>
                <c:pt idx="1">
                  <c:v>6.6666666666666666E-2</c:v>
                </c:pt>
                <c:pt idx="2">
                  <c:v>2.3255813953488372E-2</c:v>
                </c:pt>
                <c:pt idx="3">
                  <c:v>8.8888888888888892E-2</c:v>
                </c:pt>
                <c:pt idx="4">
                  <c:v>0.13333333333333333</c:v>
                </c:pt>
              </c:numCache>
            </c:numRef>
          </c:val>
          <c:extLst>
            <c:ext xmlns:c16="http://schemas.microsoft.com/office/drawing/2014/chart" uri="{C3380CC4-5D6E-409C-BE32-E72D297353CC}">
              <c16:uniqueId val="{00000004-4BE5-454A-8467-8BB80D176FD1}"/>
            </c:ext>
          </c:extLst>
        </c:ser>
        <c:ser>
          <c:idx val="3"/>
          <c:order val="3"/>
          <c:tx>
            <c:strRef>
              <c:f>Sheet4!$J$3:$J$4</c:f>
              <c:strCache>
                <c:ptCount val="1"/>
                <c:pt idx="0">
                  <c:v>Naive</c:v>
                </c:pt>
              </c:strCache>
            </c:strRef>
          </c:tx>
          <c:spPr>
            <a:solidFill>
              <a:schemeClr val="accent4"/>
            </a:solidFill>
            <a:ln>
              <a:noFill/>
            </a:ln>
            <a:effectLst/>
          </c:spPr>
          <c:invertIfNegative val="0"/>
          <c:dPt>
            <c:idx val="3"/>
            <c:invertIfNegative val="0"/>
            <c:bubble3D val="0"/>
            <c:spPr>
              <a:solidFill>
                <a:schemeClr val="accent4"/>
              </a:solidFill>
              <a:ln>
                <a:noFill/>
              </a:ln>
              <a:effectLst/>
            </c:spPr>
            <c:extLst>
              <c:ext xmlns:c16="http://schemas.microsoft.com/office/drawing/2014/chart" uri="{C3380CC4-5D6E-409C-BE32-E72D297353CC}">
                <c16:uniqueId val="{00000006-4BE5-454A-8467-8BB80D176FD1}"/>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8-4BE5-454A-8467-8BB80D176FD1}"/>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BE5-454A-8467-8BB80D176FD1}"/>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BE5-454A-8467-8BB80D176FD1}"/>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BE5-454A-8467-8BB80D176FD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Sheet4!$F$5:$F$10</c:f>
              <c:strCache>
                <c:ptCount val="5"/>
                <c:pt idx="0">
                  <c:v>9</c:v>
                </c:pt>
                <c:pt idx="1">
                  <c:v>26</c:v>
                </c:pt>
                <c:pt idx="2">
                  <c:v>28</c:v>
                </c:pt>
                <c:pt idx="3">
                  <c:v>38</c:v>
                </c:pt>
                <c:pt idx="4">
                  <c:v>44</c:v>
                </c:pt>
              </c:strCache>
            </c:strRef>
          </c:cat>
          <c:val>
            <c:numRef>
              <c:f>Sheet4!$J$5:$J$10</c:f>
              <c:numCache>
                <c:formatCode>0.0%</c:formatCode>
                <c:ptCount val="5"/>
                <c:pt idx="0">
                  <c:v>6.6666666666666666E-2</c:v>
                </c:pt>
                <c:pt idx="1">
                  <c:v>2.2222222222222223E-2</c:v>
                </c:pt>
                <c:pt idx="2">
                  <c:v>2.3255813953488372E-2</c:v>
                </c:pt>
                <c:pt idx="3">
                  <c:v>0.13333333333333333</c:v>
                </c:pt>
                <c:pt idx="4">
                  <c:v>0.1111111111111111</c:v>
                </c:pt>
              </c:numCache>
            </c:numRef>
          </c:val>
          <c:extLst>
            <c:ext xmlns:c16="http://schemas.microsoft.com/office/drawing/2014/chart" uri="{C3380CC4-5D6E-409C-BE32-E72D297353CC}">
              <c16:uniqueId val="{0000000A-4BE5-454A-8467-8BB80D176FD1}"/>
            </c:ext>
          </c:extLst>
        </c:ser>
        <c:ser>
          <c:idx val="4"/>
          <c:order val="4"/>
          <c:tx>
            <c:strRef>
              <c:f>Sheet4!$K$3:$K$4</c:f>
              <c:strCache>
                <c:ptCount val="1"/>
                <c:pt idx="0">
                  <c:v>Simple Mean</c:v>
                </c:pt>
              </c:strCache>
            </c:strRef>
          </c:tx>
          <c:spPr>
            <a:solidFill>
              <a:schemeClr val="accent5"/>
            </a:solidFill>
            <a:ln>
              <a:noFill/>
            </a:ln>
            <a:effectLst/>
          </c:spPr>
          <c:invertIfNegative val="0"/>
          <c:dPt>
            <c:idx val="4"/>
            <c:invertIfNegative val="0"/>
            <c:bubble3D val="0"/>
            <c:spPr>
              <a:solidFill>
                <a:schemeClr val="accent5"/>
              </a:solidFill>
              <a:ln>
                <a:noFill/>
              </a:ln>
              <a:effectLst/>
            </c:spPr>
            <c:extLst>
              <c:ext xmlns:c16="http://schemas.microsoft.com/office/drawing/2014/chart" uri="{C3380CC4-5D6E-409C-BE32-E72D297353CC}">
                <c16:uniqueId val="{0000000C-4BE5-454A-8467-8BB80D176FD1}"/>
              </c:ext>
            </c:extLst>
          </c:dPt>
          <c:dLbls>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4BE5-454A-8467-8BB80D176FD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Sheet4!$F$5:$F$10</c:f>
              <c:strCache>
                <c:ptCount val="5"/>
                <c:pt idx="0">
                  <c:v>9</c:v>
                </c:pt>
                <c:pt idx="1">
                  <c:v>26</c:v>
                </c:pt>
                <c:pt idx="2">
                  <c:v>28</c:v>
                </c:pt>
                <c:pt idx="3">
                  <c:v>38</c:v>
                </c:pt>
                <c:pt idx="4">
                  <c:v>44</c:v>
                </c:pt>
              </c:strCache>
            </c:strRef>
          </c:cat>
          <c:val>
            <c:numRef>
              <c:f>Sheet4!$K$5:$K$10</c:f>
              <c:numCache>
                <c:formatCode>0.0%</c:formatCode>
                <c:ptCount val="5"/>
                <c:pt idx="0">
                  <c:v>4.4444444444444446E-2</c:v>
                </c:pt>
                <c:pt idx="1">
                  <c:v>4.4444444444444446E-2</c:v>
                </c:pt>
                <c:pt idx="2">
                  <c:v>0</c:v>
                </c:pt>
                <c:pt idx="3">
                  <c:v>6.6666666666666666E-2</c:v>
                </c:pt>
                <c:pt idx="4">
                  <c:v>0.13333333333333333</c:v>
                </c:pt>
              </c:numCache>
            </c:numRef>
          </c:val>
          <c:extLst>
            <c:ext xmlns:c16="http://schemas.microsoft.com/office/drawing/2014/chart" uri="{C3380CC4-5D6E-409C-BE32-E72D297353CC}">
              <c16:uniqueId val="{0000000D-4BE5-454A-8467-8BB80D176FD1}"/>
            </c:ext>
          </c:extLst>
        </c:ser>
        <c:ser>
          <c:idx val="5"/>
          <c:order val="5"/>
          <c:tx>
            <c:strRef>
              <c:f>Sheet4!$L$3:$L$4</c:f>
              <c:strCache>
                <c:ptCount val="1"/>
                <c:pt idx="0">
                  <c:v>Moving Average 6m</c:v>
                </c:pt>
              </c:strCache>
            </c:strRef>
          </c:tx>
          <c:spPr>
            <a:solidFill>
              <a:schemeClr val="accent6"/>
            </a:solidFill>
            <a:ln>
              <a:noFill/>
            </a:ln>
            <a:effectLst/>
          </c:spPr>
          <c:invertIfNegative val="0"/>
          <c:dPt>
            <c:idx val="2"/>
            <c:invertIfNegative val="0"/>
            <c:bubble3D val="0"/>
            <c:spPr>
              <a:solidFill>
                <a:schemeClr val="accent6"/>
              </a:solidFill>
              <a:ln>
                <a:noFill/>
              </a:ln>
              <a:effectLst/>
            </c:spPr>
            <c:extLst>
              <c:ext xmlns:c16="http://schemas.microsoft.com/office/drawing/2014/chart" uri="{C3380CC4-5D6E-409C-BE32-E72D297353CC}">
                <c16:uniqueId val="{0000000F-4BE5-454A-8467-8BB80D176FD1}"/>
              </c:ext>
            </c:extLst>
          </c:dPt>
          <c:dPt>
            <c:idx val="4"/>
            <c:invertIfNegative val="0"/>
            <c:bubble3D val="0"/>
            <c:spPr>
              <a:solidFill>
                <a:schemeClr val="accent6"/>
              </a:solidFill>
              <a:ln>
                <a:noFill/>
              </a:ln>
              <a:effectLst/>
            </c:spPr>
            <c:extLst>
              <c:ext xmlns:c16="http://schemas.microsoft.com/office/drawing/2014/chart" uri="{C3380CC4-5D6E-409C-BE32-E72D297353CC}">
                <c16:uniqueId val="{00000011-4BE5-454A-8467-8BB80D176FD1}"/>
              </c:ext>
            </c:extLst>
          </c:dPt>
          <c:dLbls>
            <c:dLbl>
              <c:idx val="2"/>
              <c:delete val="1"/>
              <c:extLst>
                <c:ext xmlns:c15="http://schemas.microsoft.com/office/drawing/2012/chart" uri="{CE6537A1-D6FC-4f65-9D91-7224C49458BB}"/>
                <c:ext xmlns:c16="http://schemas.microsoft.com/office/drawing/2014/chart" uri="{C3380CC4-5D6E-409C-BE32-E72D297353CC}">
                  <c16:uniqueId val="{0000000F-4BE5-454A-8467-8BB80D176FD1}"/>
                </c:ext>
              </c:extLst>
            </c:dLbl>
            <c:dLbl>
              <c:idx val="4"/>
              <c:delete val="1"/>
              <c:extLst>
                <c:ext xmlns:c15="http://schemas.microsoft.com/office/drawing/2012/chart" uri="{CE6537A1-D6FC-4f65-9D91-7224C49458BB}"/>
                <c:ext xmlns:c16="http://schemas.microsoft.com/office/drawing/2014/chart" uri="{C3380CC4-5D6E-409C-BE32-E72D297353CC}">
                  <c16:uniqueId val="{00000011-4BE5-454A-8467-8BB80D176FD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Sheet4!$F$5:$F$10</c:f>
              <c:strCache>
                <c:ptCount val="5"/>
                <c:pt idx="0">
                  <c:v>9</c:v>
                </c:pt>
                <c:pt idx="1">
                  <c:v>26</c:v>
                </c:pt>
                <c:pt idx="2">
                  <c:v>28</c:v>
                </c:pt>
                <c:pt idx="3">
                  <c:v>38</c:v>
                </c:pt>
                <c:pt idx="4">
                  <c:v>44</c:v>
                </c:pt>
              </c:strCache>
            </c:strRef>
          </c:cat>
          <c:val>
            <c:numRef>
              <c:f>Sheet4!$L$5:$L$10</c:f>
              <c:numCache>
                <c:formatCode>0.0%</c:formatCode>
                <c:ptCount val="5"/>
                <c:pt idx="0">
                  <c:v>6.6666666666666666E-2</c:v>
                </c:pt>
                <c:pt idx="1">
                  <c:v>0.13333333333333333</c:v>
                </c:pt>
                <c:pt idx="2">
                  <c:v>0</c:v>
                </c:pt>
                <c:pt idx="3">
                  <c:v>0.1111111111111111</c:v>
                </c:pt>
                <c:pt idx="4">
                  <c:v>2.2222222222222223E-2</c:v>
                </c:pt>
              </c:numCache>
            </c:numRef>
          </c:val>
          <c:extLst>
            <c:ext xmlns:c16="http://schemas.microsoft.com/office/drawing/2014/chart" uri="{C3380CC4-5D6E-409C-BE32-E72D297353CC}">
              <c16:uniqueId val="{00000012-4BE5-454A-8467-8BB80D176FD1}"/>
            </c:ext>
          </c:extLst>
        </c:ser>
        <c:ser>
          <c:idx val="6"/>
          <c:order val="6"/>
          <c:tx>
            <c:strRef>
              <c:f>Sheet4!$M$3:$M$4</c:f>
              <c:strCache>
                <c:ptCount val="1"/>
                <c:pt idx="0">
                  <c:v>Holts Linear</c:v>
                </c:pt>
              </c:strCache>
            </c:strRef>
          </c:tx>
          <c:spPr>
            <a:solidFill>
              <a:schemeClr val="accent1">
                <a:lumMod val="40000"/>
                <a:lumOff val="60000"/>
              </a:schemeClr>
            </a:solidFill>
            <a:ln>
              <a:noFill/>
            </a:ln>
            <a:effectLst/>
          </c:spPr>
          <c:invertIfNegative val="0"/>
          <c:cat>
            <c:strRef>
              <c:f>Sheet4!$F$5:$F$10</c:f>
              <c:strCache>
                <c:ptCount val="5"/>
                <c:pt idx="0">
                  <c:v>9</c:v>
                </c:pt>
                <c:pt idx="1">
                  <c:v>26</c:v>
                </c:pt>
                <c:pt idx="2">
                  <c:v>28</c:v>
                </c:pt>
                <c:pt idx="3">
                  <c:v>38</c:v>
                </c:pt>
                <c:pt idx="4">
                  <c:v>44</c:v>
                </c:pt>
              </c:strCache>
            </c:strRef>
          </c:cat>
          <c:val>
            <c:numRef>
              <c:f>Sheet4!$M$5:$M$10</c:f>
              <c:numCache>
                <c:formatCode>0.0%</c:formatCode>
                <c:ptCount val="5"/>
                <c:pt idx="0">
                  <c:v>0</c:v>
                </c:pt>
                <c:pt idx="1">
                  <c:v>4.4444444444444446E-2</c:v>
                </c:pt>
                <c:pt idx="2">
                  <c:v>2.3255813953488372E-2</c:v>
                </c:pt>
                <c:pt idx="3">
                  <c:v>4.4444444444444446E-2</c:v>
                </c:pt>
                <c:pt idx="4">
                  <c:v>2.2222222222222223E-2</c:v>
                </c:pt>
              </c:numCache>
            </c:numRef>
          </c:val>
          <c:extLst>
            <c:ext xmlns:c16="http://schemas.microsoft.com/office/drawing/2014/chart" uri="{C3380CC4-5D6E-409C-BE32-E72D297353CC}">
              <c16:uniqueId val="{00000013-4BE5-454A-8467-8BB80D176FD1}"/>
            </c:ext>
          </c:extLst>
        </c:ser>
        <c:ser>
          <c:idx val="7"/>
          <c:order val="7"/>
          <c:tx>
            <c:strRef>
              <c:f>Sheet4!$N$3:$N$4</c:f>
              <c:strCache>
                <c:ptCount val="1"/>
                <c:pt idx="0">
                  <c:v>Exponential Smoothing</c:v>
                </c:pt>
              </c:strCache>
            </c:strRef>
          </c:tx>
          <c:spPr>
            <a:solidFill>
              <a:schemeClr val="accent2">
                <a:lumMod val="40000"/>
                <a:lumOff val="60000"/>
              </a:schemeClr>
            </a:solidFill>
            <a:ln>
              <a:noFill/>
            </a:ln>
            <a:effectLst/>
          </c:spPr>
          <c:invertIfNegative val="0"/>
          <c:cat>
            <c:strRef>
              <c:f>Sheet4!$F$5:$F$10</c:f>
              <c:strCache>
                <c:ptCount val="5"/>
                <c:pt idx="0">
                  <c:v>9</c:v>
                </c:pt>
                <c:pt idx="1">
                  <c:v>26</c:v>
                </c:pt>
                <c:pt idx="2">
                  <c:v>28</c:v>
                </c:pt>
                <c:pt idx="3">
                  <c:v>38</c:v>
                </c:pt>
                <c:pt idx="4">
                  <c:v>44</c:v>
                </c:pt>
              </c:strCache>
            </c:strRef>
          </c:cat>
          <c:val>
            <c:numRef>
              <c:f>Sheet4!$N$5:$N$10</c:f>
              <c:numCache>
                <c:formatCode>0.0%</c:formatCode>
                <c:ptCount val="5"/>
                <c:pt idx="0">
                  <c:v>0</c:v>
                </c:pt>
                <c:pt idx="1">
                  <c:v>0</c:v>
                </c:pt>
                <c:pt idx="2">
                  <c:v>2.3255813953488372E-2</c:v>
                </c:pt>
                <c:pt idx="3">
                  <c:v>4.4444444444444446E-2</c:v>
                </c:pt>
                <c:pt idx="4">
                  <c:v>0.1111111111111111</c:v>
                </c:pt>
              </c:numCache>
            </c:numRef>
          </c:val>
          <c:extLst>
            <c:ext xmlns:c16="http://schemas.microsoft.com/office/drawing/2014/chart" uri="{C3380CC4-5D6E-409C-BE32-E72D297353CC}">
              <c16:uniqueId val="{00000014-4BE5-454A-8467-8BB80D176FD1}"/>
            </c:ext>
          </c:extLst>
        </c:ser>
        <c:ser>
          <c:idx val="8"/>
          <c:order val="8"/>
          <c:tx>
            <c:strRef>
              <c:f>Sheet4!$O$3:$O$4</c:f>
              <c:strCache>
                <c:ptCount val="1"/>
                <c:pt idx="0">
                  <c:v>ARIMA</c:v>
                </c:pt>
              </c:strCache>
            </c:strRef>
          </c:tx>
          <c:spPr>
            <a:solidFill>
              <a:schemeClr val="accent4">
                <a:lumMod val="40000"/>
                <a:lumOff val="60000"/>
              </a:schemeClr>
            </a:solidFill>
            <a:ln>
              <a:noFill/>
            </a:ln>
            <a:effectLst/>
          </c:spPr>
          <c:invertIfNegative val="0"/>
          <c:cat>
            <c:strRef>
              <c:f>Sheet4!$F$5:$F$10</c:f>
              <c:strCache>
                <c:ptCount val="5"/>
                <c:pt idx="0">
                  <c:v>9</c:v>
                </c:pt>
                <c:pt idx="1">
                  <c:v>26</c:v>
                </c:pt>
                <c:pt idx="2">
                  <c:v>28</c:v>
                </c:pt>
                <c:pt idx="3">
                  <c:v>38</c:v>
                </c:pt>
                <c:pt idx="4">
                  <c:v>44</c:v>
                </c:pt>
              </c:strCache>
            </c:strRef>
          </c:cat>
          <c:val>
            <c:numRef>
              <c:f>Sheet4!$O$5:$O$10</c:f>
              <c:numCache>
                <c:formatCode>0.0%</c:formatCode>
                <c:ptCount val="5"/>
                <c:pt idx="0">
                  <c:v>0</c:v>
                </c:pt>
                <c:pt idx="1">
                  <c:v>4.4444444444444446E-2</c:v>
                </c:pt>
                <c:pt idx="2">
                  <c:v>0</c:v>
                </c:pt>
                <c:pt idx="3">
                  <c:v>0</c:v>
                </c:pt>
                <c:pt idx="4">
                  <c:v>0</c:v>
                </c:pt>
              </c:numCache>
            </c:numRef>
          </c:val>
          <c:extLst>
            <c:ext xmlns:c16="http://schemas.microsoft.com/office/drawing/2014/chart" uri="{C3380CC4-5D6E-409C-BE32-E72D297353CC}">
              <c16:uniqueId val="{00000015-4BE5-454A-8467-8BB80D176FD1}"/>
            </c:ext>
          </c:extLst>
        </c:ser>
        <c:dLbls>
          <c:showLegendKey val="0"/>
          <c:showVal val="0"/>
          <c:showCatName val="0"/>
          <c:showSerName val="0"/>
          <c:showPercent val="0"/>
          <c:showBubbleSize val="0"/>
        </c:dLbls>
        <c:gapWidth val="70"/>
        <c:overlap val="100"/>
        <c:axId val="175637199"/>
        <c:axId val="216079263"/>
      </c:barChart>
      <c:catAx>
        <c:axId val="17563719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latin typeface="Arial" panose="020B0604020202020204" pitchFamily="34" charset="0"/>
                    <a:cs typeface="Arial" panose="020B0604020202020204" pitchFamily="34" charset="0"/>
                  </a:rPr>
                  <a:t>Department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6079263"/>
        <c:crosses val="autoZero"/>
        <c:auto val="1"/>
        <c:lblAlgn val="ctr"/>
        <c:lblOffset val="100"/>
        <c:noMultiLvlLbl val="0"/>
      </c:catAx>
      <c:valAx>
        <c:axId val="216079263"/>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6371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mn-cs"/>
              </a:defRPr>
            </a:pPr>
            <a:r>
              <a:rPr lang="en-US" baseline="0" dirty="0">
                <a:latin typeface="Arial" panose="020B0604020202020204" pitchFamily="34" charset="0"/>
              </a:rPr>
              <a:t>Independent Variables Relevance</a:t>
            </a:r>
            <a:br>
              <a:rPr lang="en-US" baseline="0" dirty="0">
                <a:latin typeface="Arial" panose="020B0604020202020204" pitchFamily="34" charset="0"/>
              </a:rPr>
            </a:br>
            <a:r>
              <a:rPr lang="en-US" baseline="0" dirty="0">
                <a:latin typeface="Arial" panose="020B0604020202020204" pitchFamily="34" charset="0"/>
              </a:rPr>
              <a:t>Full Dataset</a:t>
            </a:r>
          </a:p>
        </c:rich>
      </c:tx>
      <c:layout>
        <c:manualLayout>
          <c:xMode val="edge"/>
          <c:yMode val="edge"/>
          <c:x val="0.20617610851740878"/>
          <c:y val="2.272770652766930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658-4585-9782-5F506F43EAE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658-4585-9782-5F506F43EAE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658-4585-9782-5F506F43EAE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658-4585-9782-5F506F43EAE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1658-4585-9782-5F506F43EAE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1658-4585-9782-5F506F43EAE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1658-4585-9782-5F506F43EAE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1658-4585-9782-5F506F43EAE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1658-4585-9782-5F506F43EAE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1658-4585-9782-5F506F43EAEF}"/>
              </c:ext>
            </c:extLst>
          </c:dPt>
          <c:dLbls>
            <c:dLbl>
              <c:idx val="6"/>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D-1658-4585-9782-5F506F43EAEF}"/>
                </c:ext>
              </c:extLst>
            </c:dLbl>
            <c:dLbl>
              <c:idx val="7"/>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F-1658-4585-9782-5F506F43EAEF}"/>
                </c:ext>
              </c:extLst>
            </c:dLbl>
            <c:dLbl>
              <c:idx val="8"/>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11-1658-4585-9782-5F506F43EAEF}"/>
                </c:ext>
              </c:extLst>
            </c:dLbl>
            <c:dLbl>
              <c:idx val="9"/>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13-1658-4585-9782-5F506F43EAE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2"/>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Sheet2!$B$6:$B$15</c:f>
              <c:strCache>
                <c:ptCount val="10"/>
                <c:pt idx="0">
                  <c:v>Temperature</c:v>
                </c:pt>
                <c:pt idx="1">
                  <c:v>MarkDown 2</c:v>
                </c:pt>
                <c:pt idx="2">
                  <c:v>MarkDown 3</c:v>
                </c:pt>
                <c:pt idx="3">
                  <c:v>Fuel Price</c:v>
                </c:pt>
                <c:pt idx="4">
                  <c:v>CPI</c:v>
                </c:pt>
                <c:pt idx="5">
                  <c:v>Unemployment</c:v>
                </c:pt>
                <c:pt idx="6">
                  <c:v>MarkDown 4</c:v>
                </c:pt>
                <c:pt idx="7">
                  <c:v>MarkDown 5</c:v>
                </c:pt>
                <c:pt idx="8">
                  <c:v>Is Holiday</c:v>
                </c:pt>
                <c:pt idx="9">
                  <c:v>MarkDown 1</c:v>
                </c:pt>
              </c:strCache>
            </c:strRef>
          </c:cat>
          <c:val>
            <c:numRef>
              <c:f>Sheet2!$D$6:$D$15</c:f>
              <c:numCache>
                <c:formatCode>0.0%</c:formatCode>
                <c:ptCount val="10"/>
                <c:pt idx="0">
                  <c:v>0.30681253107906514</c:v>
                </c:pt>
                <c:pt idx="1">
                  <c:v>0.12282446544007956</c:v>
                </c:pt>
                <c:pt idx="2">
                  <c:v>0.11437095972153158</c:v>
                </c:pt>
                <c:pt idx="3">
                  <c:v>0.11287916459472899</c:v>
                </c:pt>
                <c:pt idx="4">
                  <c:v>0.11039283938339135</c:v>
                </c:pt>
                <c:pt idx="5">
                  <c:v>9.5474888115365489E-2</c:v>
                </c:pt>
                <c:pt idx="6">
                  <c:v>4.4256588761810045E-2</c:v>
                </c:pt>
                <c:pt idx="7">
                  <c:v>3.7792143212332173E-2</c:v>
                </c:pt>
                <c:pt idx="8">
                  <c:v>2.7846842366981601E-2</c:v>
                </c:pt>
                <c:pt idx="9">
                  <c:v>2.7349577324714072E-2</c:v>
                </c:pt>
              </c:numCache>
            </c:numRef>
          </c:val>
          <c:extLst>
            <c:ext xmlns:c16="http://schemas.microsoft.com/office/drawing/2014/chart" uri="{C3380CC4-5D6E-409C-BE32-E72D297353CC}">
              <c16:uniqueId val="{00000014-1658-4585-9782-5F506F43EAEF}"/>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7.9397486818572449E-2"/>
          <c:y val="0.59808801752206564"/>
          <c:w val="0.87930457807818274"/>
          <c:h val="0.36403578535151504"/>
        </c:manualLayout>
      </c:layout>
      <c:overlay val="0"/>
      <c:spPr>
        <a:noFill/>
        <a:ln>
          <a:noFill/>
        </a:ln>
        <a:effectLst/>
      </c:spPr>
      <c:txPr>
        <a:bodyPr rot="0" spcFirstLastPara="1" vertOverflow="ellipsis" vert="horz" wrap="square" anchor="ctr" anchorCtr="1"/>
        <a:lstStyle/>
        <a:p>
          <a:pPr>
            <a:defRPr sz="2000" b="0" i="0" u="none" strike="noStrike" kern="1200" baseline="-30000">
              <a:solidFill>
                <a:schemeClr val="tx1">
                  <a:lumMod val="65000"/>
                  <a:lumOff val="35000"/>
                </a:schemeClr>
              </a:solidFill>
              <a:latin typeface="Arial" panose="020B0604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latin typeface="Arial" panose="020B0604020202020204" pitchFamily="34" charset="0"/>
                <a:cs typeface="Arial" panose="020B0604020202020204" pitchFamily="34" charset="0"/>
              </a:rPr>
              <a:t>Store 1</a:t>
            </a:r>
          </a:p>
        </c:rich>
      </c:tx>
      <c:layout>
        <c:manualLayout>
          <c:xMode val="edge"/>
          <c:yMode val="edge"/>
          <c:x val="0.4088399600994325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22803446001054797"/>
          <c:y val="0.16681102362204725"/>
          <c:w val="0.543931079978904"/>
          <c:h val="0.67147054534849815"/>
        </c:manualLayout>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A46-410A-83D6-BF71C378DD8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A46-410A-83D6-BF71C378DD8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A46-410A-83D6-BF71C378DD8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A46-410A-83D6-BF71C378DD83}"/>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CA46-410A-83D6-BF71C378DD83}"/>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CA46-410A-83D6-BF71C378DD83}"/>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CA46-410A-83D6-BF71C378DD83}"/>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CA46-410A-83D6-BF71C378DD83}"/>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CA46-410A-83D6-BF71C378DD83}"/>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CA46-410A-83D6-BF71C378DD83}"/>
              </c:ext>
            </c:extLst>
          </c:dPt>
          <c:dLbls>
            <c:dLbl>
              <c:idx val="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11-CA46-410A-83D6-BF71C378DD8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Sheet6!$B$4:$B$13</c:f>
              <c:strCache>
                <c:ptCount val="10"/>
                <c:pt idx="0">
                  <c:v>Temperature</c:v>
                </c:pt>
                <c:pt idx="1">
                  <c:v>MarkDown 2</c:v>
                </c:pt>
                <c:pt idx="2">
                  <c:v>MarkDown 3</c:v>
                </c:pt>
                <c:pt idx="3">
                  <c:v>Fuel Price</c:v>
                </c:pt>
                <c:pt idx="4">
                  <c:v>CPI</c:v>
                </c:pt>
                <c:pt idx="5">
                  <c:v>Unemployment</c:v>
                </c:pt>
                <c:pt idx="6">
                  <c:v>MarkDown 4</c:v>
                </c:pt>
                <c:pt idx="7">
                  <c:v>MarkDown 5</c:v>
                </c:pt>
                <c:pt idx="8">
                  <c:v>Is Holiday</c:v>
                </c:pt>
                <c:pt idx="9">
                  <c:v>MarkDown 1</c:v>
                </c:pt>
              </c:strCache>
            </c:strRef>
          </c:cat>
          <c:val>
            <c:numRef>
              <c:f>Sheet6!$C$4:$C$13</c:f>
              <c:numCache>
                <c:formatCode>0.0%</c:formatCode>
                <c:ptCount val="10"/>
                <c:pt idx="0">
                  <c:v>0.25454545454545452</c:v>
                </c:pt>
                <c:pt idx="1">
                  <c:v>9.0909090909090912E-2</c:v>
                </c:pt>
                <c:pt idx="2">
                  <c:v>9.0909090909090912E-2</c:v>
                </c:pt>
                <c:pt idx="3">
                  <c:v>0.10909090909090909</c:v>
                </c:pt>
                <c:pt idx="4">
                  <c:v>9.0909090909090912E-2</c:v>
                </c:pt>
                <c:pt idx="5">
                  <c:v>9.0909090909090912E-2</c:v>
                </c:pt>
                <c:pt idx="6">
                  <c:v>7.2727272727272724E-2</c:v>
                </c:pt>
                <c:pt idx="7">
                  <c:v>5.4545454545454543E-2</c:v>
                </c:pt>
                <c:pt idx="8">
                  <c:v>5.4545454545454543E-2</c:v>
                </c:pt>
                <c:pt idx="9">
                  <c:v>9.0909090909090912E-2</c:v>
                </c:pt>
              </c:numCache>
            </c:numRef>
          </c:val>
          <c:extLst>
            <c:ext xmlns:c16="http://schemas.microsoft.com/office/drawing/2014/chart" uri="{C3380CC4-5D6E-409C-BE32-E72D297353CC}">
              <c16:uniqueId val="{00000014-CA46-410A-83D6-BF71C378DD8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CA" dirty="0">
                <a:latin typeface="Arial" panose="020B0604020202020204" pitchFamily="34" charset="0"/>
                <a:cs typeface="Arial" panose="020B0604020202020204" pitchFamily="34" charset="0"/>
              </a:rPr>
              <a:t>Store 27</a:t>
            </a:r>
          </a:p>
        </c:rich>
      </c:tx>
      <c:layout>
        <c:manualLayout>
          <c:xMode val="edge"/>
          <c:yMode val="edge"/>
          <c:x val="0.38922347698102683"/>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22731241559838136"/>
          <c:y val="0.16681102362204725"/>
          <c:w val="0.54537487272213703"/>
          <c:h val="0.67147054534849815"/>
        </c:manualLayout>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49F-4D34-B200-848DCDE37BA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49F-4D34-B200-848DCDE37BA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49F-4D34-B200-848DCDE37BA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49F-4D34-B200-848DCDE37BA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49F-4D34-B200-848DCDE37BA4}"/>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B49F-4D34-B200-848DCDE37BA4}"/>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B49F-4D34-B200-848DCDE37BA4}"/>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B49F-4D34-B200-848DCDE37BA4}"/>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B49F-4D34-B200-848DCDE37BA4}"/>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B49F-4D34-B200-848DCDE37BA4}"/>
              </c:ext>
            </c:extLst>
          </c:dPt>
          <c:dLbls>
            <c:dLbl>
              <c:idx val="5"/>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B-B49F-4D34-B200-848DCDE37BA4}"/>
                </c:ext>
              </c:extLst>
            </c:dLbl>
            <c:dLbl>
              <c:idx val="6"/>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D-B49F-4D34-B200-848DCDE37BA4}"/>
                </c:ext>
              </c:extLst>
            </c:dLbl>
            <c:dLbl>
              <c:idx val="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11-B49F-4D34-B200-848DCDE37BA4}"/>
                </c:ext>
              </c:extLst>
            </c:dLbl>
            <c:dLbl>
              <c:idx val="9"/>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13-B49F-4D34-B200-848DCDE37BA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Sheet6!$J$4:$J$13</c:f>
              <c:strCache>
                <c:ptCount val="10"/>
                <c:pt idx="0">
                  <c:v>Temperature</c:v>
                </c:pt>
                <c:pt idx="1">
                  <c:v>MarkDown 2</c:v>
                </c:pt>
                <c:pt idx="2">
                  <c:v>MarkDown 3</c:v>
                </c:pt>
                <c:pt idx="3">
                  <c:v>Fuel Price</c:v>
                </c:pt>
                <c:pt idx="4">
                  <c:v>CPI</c:v>
                </c:pt>
                <c:pt idx="5">
                  <c:v>Unemployment</c:v>
                </c:pt>
                <c:pt idx="6">
                  <c:v>MarkDown 4</c:v>
                </c:pt>
                <c:pt idx="7">
                  <c:v>MarkDown 5</c:v>
                </c:pt>
                <c:pt idx="8">
                  <c:v>Is Holiday</c:v>
                </c:pt>
                <c:pt idx="9">
                  <c:v>MarkDown 1</c:v>
                </c:pt>
              </c:strCache>
            </c:strRef>
          </c:cat>
          <c:val>
            <c:numRef>
              <c:f>Sheet6!$K$4:$K$13</c:f>
              <c:numCache>
                <c:formatCode>0.0%</c:formatCode>
                <c:ptCount val="10"/>
                <c:pt idx="0">
                  <c:v>0.40384615384615385</c:v>
                </c:pt>
                <c:pt idx="1">
                  <c:v>0.15384615384615385</c:v>
                </c:pt>
                <c:pt idx="2">
                  <c:v>7.6923076923076927E-2</c:v>
                </c:pt>
                <c:pt idx="3">
                  <c:v>0.15384615384615385</c:v>
                </c:pt>
                <c:pt idx="4">
                  <c:v>7.6923076923076927E-2</c:v>
                </c:pt>
                <c:pt idx="5">
                  <c:v>0</c:v>
                </c:pt>
                <c:pt idx="6">
                  <c:v>1.9230769230769232E-2</c:v>
                </c:pt>
                <c:pt idx="7">
                  <c:v>7.6923076923076927E-2</c:v>
                </c:pt>
                <c:pt idx="8">
                  <c:v>1.9230769230769232E-2</c:v>
                </c:pt>
                <c:pt idx="9">
                  <c:v>1.9230769230769232E-2</c:v>
                </c:pt>
              </c:numCache>
            </c:numRef>
          </c:val>
          <c:extLst>
            <c:ext xmlns:c16="http://schemas.microsoft.com/office/drawing/2014/chart" uri="{C3380CC4-5D6E-409C-BE32-E72D297353CC}">
              <c16:uniqueId val="{00000014-B49F-4D34-B200-848DCDE37BA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CA" dirty="0">
                <a:latin typeface="Arial" panose="020B0604020202020204" pitchFamily="34" charset="0"/>
                <a:cs typeface="Arial" panose="020B0604020202020204" pitchFamily="34" charset="0"/>
              </a:rPr>
              <a:t>Store 44</a:t>
            </a:r>
          </a:p>
        </c:rich>
      </c:tx>
      <c:layout>
        <c:manualLayout>
          <c:xMode val="edge"/>
          <c:yMode val="edge"/>
          <c:x val="0.38958980528875875"/>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22821416967596916"/>
          <c:y val="0.16681102362204725"/>
          <c:w val="0.54357136554607588"/>
          <c:h val="0.67147054534849815"/>
        </c:manualLayout>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A85-4323-85EE-B85864E31D8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A85-4323-85EE-B85864E31D8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A85-4323-85EE-B85864E31D8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A85-4323-85EE-B85864E31D83}"/>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7A85-4323-85EE-B85864E31D83}"/>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7A85-4323-85EE-B85864E31D83}"/>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7A85-4323-85EE-B85864E31D83}"/>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7A85-4323-85EE-B85864E31D83}"/>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7A85-4323-85EE-B85864E31D83}"/>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7A85-4323-85EE-B85864E31D83}"/>
              </c:ext>
            </c:extLst>
          </c:dPt>
          <c:dLbls>
            <c:dLbl>
              <c:idx val="2"/>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5-7A85-4323-85EE-B85864E31D83}"/>
                </c:ext>
              </c:extLst>
            </c:dLbl>
            <c:dLbl>
              <c:idx val="7"/>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F-7A85-4323-85EE-B85864E31D83}"/>
                </c:ext>
              </c:extLst>
            </c:dLbl>
            <c:dLbl>
              <c:idx val="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11-7A85-4323-85EE-B85864E31D83}"/>
                </c:ext>
              </c:extLst>
            </c:dLbl>
            <c:dLbl>
              <c:idx val="9"/>
              <c:layout>
                <c:manualLayout>
                  <c:x val="0.12838500421553187"/>
                  <c:y val="-2.116943715368912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7A85-4323-85EE-B85864E31D8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Sheet6!$R$4:$R$13</c:f>
              <c:strCache>
                <c:ptCount val="10"/>
                <c:pt idx="0">
                  <c:v>Temperature</c:v>
                </c:pt>
                <c:pt idx="1">
                  <c:v>MarkDown 2</c:v>
                </c:pt>
                <c:pt idx="2">
                  <c:v>MarkDown 3</c:v>
                </c:pt>
                <c:pt idx="3">
                  <c:v>Fuel Price</c:v>
                </c:pt>
                <c:pt idx="4">
                  <c:v>CPI</c:v>
                </c:pt>
                <c:pt idx="5">
                  <c:v>Unemployment</c:v>
                </c:pt>
                <c:pt idx="6">
                  <c:v>MarkDown 4</c:v>
                </c:pt>
                <c:pt idx="7">
                  <c:v>MarkDown 5</c:v>
                </c:pt>
                <c:pt idx="8">
                  <c:v>Is Holiday</c:v>
                </c:pt>
                <c:pt idx="9">
                  <c:v>MarkDown 1</c:v>
                </c:pt>
              </c:strCache>
            </c:strRef>
          </c:cat>
          <c:val>
            <c:numRef>
              <c:f>Sheet6!$S$4:$S$13</c:f>
              <c:numCache>
                <c:formatCode>0.0%</c:formatCode>
                <c:ptCount val="10"/>
                <c:pt idx="0">
                  <c:v>0.19</c:v>
                </c:pt>
                <c:pt idx="1">
                  <c:v>0.17</c:v>
                </c:pt>
                <c:pt idx="2">
                  <c:v>0.02</c:v>
                </c:pt>
                <c:pt idx="3">
                  <c:v>0.14000000000000001</c:v>
                </c:pt>
                <c:pt idx="4">
                  <c:v>0.16</c:v>
                </c:pt>
                <c:pt idx="5">
                  <c:v>0.17</c:v>
                </c:pt>
                <c:pt idx="6">
                  <c:v>0.13</c:v>
                </c:pt>
                <c:pt idx="7">
                  <c:v>0.01</c:v>
                </c:pt>
                <c:pt idx="8">
                  <c:v>0</c:v>
                </c:pt>
                <c:pt idx="9">
                  <c:v>0.01</c:v>
                </c:pt>
              </c:numCache>
            </c:numRef>
          </c:val>
          <c:extLst>
            <c:ext xmlns:c16="http://schemas.microsoft.com/office/drawing/2014/chart" uri="{C3380CC4-5D6E-409C-BE32-E72D297353CC}">
              <c16:uniqueId val="{00000014-7A85-4323-85EE-B85864E31D8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CA" dirty="0">
                <a:latin typeface="Arial" panose="020B0604020202020204" pitchFamily="34" charset="0"/>
                <a:cs typeface="Arial" panose="020B0604020202020204" pitchFamily="34" charset="0"/>
              </a:rPr>
              <a:t>Department 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22803446001054797"/>
          <c:y val="0.21773694954797318"/>
          <c:w val="0.543931079978904"/>
          <c:h val="0.67147054534849815"/>
        </c:manualLayout>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AA0-4B48-A0C8-D88D7CA6D4C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AA0-4B48-A0C8-D88D7CA6D4C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AA0-4B48-A0C8-D88D7CA6D4C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AA0-4B48-A0C8-D88D7CA6D4C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AA0-4B48-A0C8-D88D7CA6D4C5}"/>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BAA0-4B48-A0C8-D88D7CA6D4C5}"/>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BAA0-4B48-A0C8-D88D7CA6D4C5}"/>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BAA0-4B48-A0C8-D88D7CA6D4C5}"/>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BAA0-4B48-A0C8-D88D7CA6D4C5}"/>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BAA0-4B48-A0C8-D88D7CA6D4C5}"/>
              </c:ext>
            </c:extLst>
          </c:dPt>
          <c:dLbls>
            <c:dLbl>
              <c:idx val="7"/>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F-BAA0-4B48-A0C8-D88D7CA6D4C5}"/>
                </c:ext>
              </c:extLst>
            </c:dLbl>
            <c:dLbl>
              <c:idx val="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11-BAA0-4B48-A0C8-D88D7CA6D4C5}"/>
                </c:ext>
              </c:extLst>
            </c:dLbl>
            <c:dLbl>
              <c:idx val="9"/>
              <c:layout>
                <c:manualLayout>
                  <c:x val="0.18557883285524698"/>
                  <c:y val="-2.255030621172353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BAA0-4B48-A0C8-D88D7CA6D4C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Sheet7!$B$4:$B$13</c:f>
              <c:strCache>
                <c:ptCount val="10"/>
                <c:pt idx="0">
                  <c:v>Temperature</c:v>
                </c:pt>
                <c:pt idx="1">
                  <c:v>MarkDown 2</c:v>
                </c:pt>
                <c:pt idx="2">
                  <c:v>MarkDown 3</c:v>
                </c:pt>
                <c:pt idx="3">
                  <c:v>Fuel Price</c:v>
                </c:pt>
                <c:pt idx="4">
                  <c:v>CPI</c:v>
                </c:pt>
                <c:pt idx="5">
                  <c:v>Unemployment</c:v>
                </c:pt>
                <c:pt idx="6">
                  <c:v>MarkDown 4</c:v>
                </c:pt>
                <c:pt idx="7">
                  <c:v>MarkDown 5</c:v>
                </c:pt>
                <c:pt idx="8">
                  <c:v>Is Holiday</c:v>
                </c:pt>
                <c:pt idx="9">
                  <c:v>MarkDown 1</c:v>
                </c:pt>
              </c:strCache>
            </c:strRef>
          </c:cat>
          <c:val>
            <c:numRef>
              <c:f>Sheet7!$C$4:$C$13</c:f>
              <c:numCache>
                <c:formatCode>0.0%</c:formatCode>
                <c:ptCount val="10"/>
                <c:pt idx="0">
                  <c:v>0.39393939393939392</c:v>
                </c:pt>
                <c:pt idx="1">
                  <c:v>0.22727272727272727</c:v>
                </c:pt>
                <c:pt idx="2">
                  <c:v>3.0303030303030304E-2</c:v>
                </c:pt>
                <c:pt idx="3">
                  <c:v>0.10606060606060606</c:v>
                </c:pt>
                <c:pt idx="4">
                  <c:v>6.0606060606060608E-2</c:v>
                </c:pt>
                <c:pt idx="5">
                  <c:v>7.575757575757576E-2</c:v>
                </c:pt>
                <c:pt idx="6">
                  <c:v>6.0606060606060608E-2</c:v>
                </c:pt>
                <c:pt idx="7">
                  <c:v>3.0303030303030304E-2</c:v>
                </c:pt>
                <c:pt idx="8">
                  <c:v>0</c:v>
                </c:pt>
                <c:pt idx="9">
                  <c:v>1.5151515151515152E-2</c:v>
                </c:pt>
              </c:numCache>
            </c:numRef>
          </c:val>
          <c:extLst>
            <c:ext xmlns:c16="http://schemas.microsoft.com/office/drawing/2014/chart" uri="{C3380CC4-5D6E-409C-BE32-E72D297353CC}">
              <c16:uniqueId val="{00000014-BAA0-4B48-A0C8-D88D7CA6D4C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CA" dirty="0">
                <a:latin typeface="Arial" panose="020B0604020202020204" pitchFamily="34" charset="0"/>
                <a:cs typeface="Arial" panose="020B0604020202020204" pitchFamily="34" charset="0"/>
              </a:rPr>
              <a:t>Department 38</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EE1-4CC7-AE32-DCF9B751EFD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EE1-4CC7-AE32-DCF9B751EFD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EE1-4CC7-AE32-DCF9B751EFD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EE1-4CC7-AE32-DCF9B751EFD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EE1-4CC7-AE32-DCF9B751EFD4}"/>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EE1-4CC7-AE32-DCF9B751EFD4}"/>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EE1-4CC7-AE32-DCF9B751EFD4}"/>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EE1-4CC7-AE32-DCF9B751EFD4}"/>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EE1-4CC7-AE32-DCF9B751EFD4}"/>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EE1-4CC7-AE32-DCF9B751EFD4}"/>
              </c:ext>
            </c:extLst>
          </c:dPt>
          <c:dLbls>
            <c:dLbl>
              <c:idx val="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3-FEE1-4CC7-AE32-DCF9B751EFD4}"/>
                </c:ext>
              </c:extLst>
            </c:dLbl>
            <c:dLbl>
              <c:idx val="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11-FEE1-4CC7-AE32-DCF9B751EFD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Sheet7!$N$4:$N$13</c:f>
              <c:strCache>
                <c:ptCount val="10"/>
                <c:pt idx="0">
                  <c:v>Temperature</c:v>
                </c:pt>
                <c:pt idx="1">
                  <c:v>MarkDown 2</c:v>
                </c:pt>
                <c:pt idx="2">
                  <c:v>MarkDown 3</c:v>
                </c:pt>
                <c:pt idx="3">
                  <c:v>Fuel Price</c:v>
                </c:pt>
                <c:pt idx="4">
                  <c:v>CPI</c:v>
                </c:pt>
                <c:pt idx="5">
                  <c:v>Unemployment</c:v>
                </c:pt>
                <c:pt idx="6">
                  <c:v>MarkDown 4</c:v>
                </c:pt>
                <c:pt idx="7">
                  <c:v>MarkDown 5</c:v>
                </c:pt>
                <c:pt idx="8">
                  <c:v>Is Holiday</c:v>
                </c:pt>
                <c:pt idx="9">
                  <c:v>MarkDown 1</c:v>
                </c:pt>
              </c:strCache>
            </c:strRef>
          </c:cat>
          <c:val>
            <c:numRef>
              <c:f>Sheet7!$O$4:$O$13</c:f>
              <c:numCache>
                <c:formatCode>0.0%</c:formatCode>
                <c:ptCount val="10"/>
                <c:pt idx="0">
                  <c:v>0.16666666666666666</c:v>
                </c:pt>
                <c:pt idx="1">
                  <c:v>4.1666666666666664E-2</c:v>
                </c:pt>
                <c:pt idx="2">
                  <c:v>8.3333333333333329E-2</c:v>
                </c:pt>
                <c:pt idx="3">
                  <c:v>0.125</c:v>
                </c:pt>
                <c:pt idx="4">
                  <c:v>0.20833333333333334</c:v>
                </c:pt>
                <c:pt idx="5">
                  <c:v>0.10416666666666667</c:v>
                </c:pt>
                <c:pt idx="6">
                  <c:v>0.10416666666666667</c:v>
                </c:pt>
                <c:pt idx="7">
                  <c:v>8.3333333333333329E-2</c:v>
                </c:pt>
                <c:pt idx="8">
                  <c:v>2.0833333333333332E-2</c:v>
                </c:pt>
                <c:pt idx="9">
                  <c:v>6.25E-2</c:v>
                </c:pt>
              </c:numCache>
            </c:numRef>
          </c:val>
          <c:extLst>
            <c:ext xmlns:c16="http://schemas.microsoft.com/office/drawing/2014/chart" uri="{C3380CC4-5D6E-409C-BE32-E72D297353CC}">
              <c16:uniqueId val="{00000014-FEE1-4CC7-AE32-DCF9B751EFD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CA" dirty="0">
                <a:latin typeface="Arial" panose="020B0604020202020204" pitchFamily="34" charset="0"/>
                <a:cs typeface="Arial" panose="020B0604020202020204" pitchFamily="34" charset="0"/>
              </a:rPr>
              <a:t>Department 44</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65F-47B8-930C-AB18B248A8A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65F-47B8-930C-AB18B248A8A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65F-47B8-930C-AB18B248A8A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65F-47B8-930C-AB18B248A8A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D65F-47B8-930C-AB18B248A8A5}"/>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D65F-47B8-930C-AB18B248A8A5}"/>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D65F-47B8-930C-AB18B248A8A5}"/>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D65F-47B8-930C-AB18B248A8A5}"/>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D65F-47B8-930C-AB18B248A8A5}"/>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D65F-47B8-930C-AB18B248A8A5}"/>
              </c:ext>
            </c:extLst>
          </c:dPt>
          <c:dLbls>
            <c:dLbl>
              <c:idx val="8"/>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11-D65F-47B8-930C-AB18B248A8A5}"/>
                </c:ext>
              </c:extLst>
            </c:dLbl>
            <c:dLbl>
              <c:idx val="9"/>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13-D65F-47B8-930C-AB18B248A8A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Sheet7!$R$4:$R$13</c:f>
              <c:strCache>
                <c:ptCount val="10"/>
                <c:pt idx="0">
                  <c:v>Temperature</c:v>
                </c:pt>
                <c:pt idx="1">
                  <c:v>MarkDown 2</c:v>
                </c:pt>
                <c:pt idx="2">
                  <c:v>MarkDown 3</c:v>
                </c:pt>
                <c:pt idx="3">
                  <c:v>Fuel Price</c:v>
                </c:pt>
                <c:pt idx="4">
                  <c:v>CPI</c:v>
                </c:pt>
                <c:pt idx="5">
                  <c:v>Unemployment</c:v>
                </c:pt>
                <c:pt idx="6">
                  <c:v>MarkDown 4</c:v>
                </c:pt>
                <c:pt idx="7">
                  <c:v>MarkDown 5</c:v>
                </c:pt>
                <c:pt idx="8">
                  <c:v>Is Holiday</c:v>
                </c:pt>
                <c:pt idx="9">
                  <c:v>MarkDown 1</c:v>
                </c:pt>
              </c:strCache>
            </c:strRef>
          </c:cat>
          <c:val>
            <c:numRef>
              <c:f>Sheet7!$S$4:$S$13</c:f>
              <c:numCache>
                <c:formatCode>0.0%</c:formatCode>
                <c:ptCount val="10"/>
                <c:pt idx="0">
                  <c:v>0.22580645161290322</c:v>
                </c:pt>
                <c:pt idx="1">
                  <c:v>9.6774193548387094E-2</c:v>
                </c:pt>
                <c:pt idx="2">
                  <c:v>0.16129032258064516</c:v>
                </c:pt>
                <c:pt idx="3">
                  <c:v>0.12903225806451613</c:v>
                </c:pt>
                <c:pt idx="4">
                  <c:v>9.6774193548387094E-2</c:v>
                </c:pt>
                <c:pt idx="5">
                  <c:v>9.6774193548387094E-2</c:v>
                </c:pt>
                <c:pt idx="6">
                  <c:v>9.6774193548387094E-2</c:v>
                </c:pt>
                <c:pt idx="7">
                  <c:v>6.4516129032258063E-2</c:v>
                </c:pt>
                <c:pt idx="8">
                  <c:v>0</c:v>
                </c:pt>
                <c:pt idx="9">
                  <c:v>3.2258064516129031E-2</c:v>
                </c:pt>
              </c:numCache>
            </c:numRef>
          </c:val>
          <c:extLst>
            <c:ext xmlns:c16="http://schemas.microsoft.com/office/drawing/2014/chart" uri="{C3380CC4-5D6E-409C-BE32-E72D297353CC}">
              <c16:uniqueId val="{00000014-D65F-47B8-930C-AB18B248A8A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latin typeface="Arial" panose="020B0604020202020204" pitchFamily="34" charset="0"/>
                <a:cs typeface="Arial" panose="020B0604020202020204" pitchFamily="34" charset="0"/>
              </a:rPr>
              <a:t>Total</a:t>
            </a:r>
            <a:r>
              <a:rPr lang="en-US" baseline="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Store/Department by Number of Weeks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bar"/>
        <c:grouping val="clustered"/>
        <c:varyColors val="0"/>
        <c:ser>
          <c:idx val="0"/>
          <c:order val="0"/>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Sheet4!$I$3:$I$10</c:f>
              <c:strCache>
                <c:ptCount val="8"/>
                <c:pt idx="0">
                  <c:v>1</c:v>
                </c:pt>
                <c:pt idx="1">
                  <c:v>2 - 19</c:v>
                </c:pt>
                <c:pt idx="2">
                  <c:v>20 - 39</c:v>
                </c:pt>
                <c:pt idx="3">
                  <c:v>40 - 59</c:v>
                </c:pt>
                <c:pt idx="4">
                  <c:v>60 - 79</c:v>
                </c:pt>
                <c:pt idx="5">
                  <c:v>80 - 99</c:v>
                </c:pt>
                <c:pt idx="6">
                  <c:v>100 - 119</c:v>
                </c:pt>
                <c:pt idx="7">
                  <c:v>120 - 142</c:v>
                </c:pt>
              </c:strCache>
            </c:strRef>
          </c:cat>
          <c:val>
            <c:numRef>
              <c:f>Sheet4!$J$3:$J$10</c:f>
              <c:numCache>
                <c:formatCode>General</c:formatCode>
                <c:ptCount val="8"/>
                <c:pt idx="0">
                  <c:v>37</c:v>
                </c:pt>
                <c:pt idx="1">
                  <c:v>207</c:v>
                </c:pt>
                <c:pt idx="2">
                  <c:v>67</c:v>
                </c:pt>
                <c:pt idx="3">
                  <c:v>49</c:v>
                </c:pt>
                <c:pt idx="4">
                  <c:v>37</c:v>
                </c:pt>
                <c:pt idx="5">
                  <c:v>55</c:v>
                </c:pt>
                <c:pt idx="6">
                  <c:v>68</c:v>
                </c:pt>
                <c:pt idx="7">
                  <c:v>151</c:v>
                </c:pt>
              </c:numCache>
            </c:numRef>
          </c:val>
          <c:extLst>
            <c:ext xmlns:c16="http://schemas.microsoft.com/office/drawing/2014/chart" uri="{C3380CC4-5D6E-409C-BE32-E72D297353CC}">
              <c16:uniqueId val="{00000000-03C4-41D1-90D2-989EB00E1C9A}"/>
            </c:ext>
          </c:extLst>
        </c:ser>
        <c:dLbls>
          <c:dLblPos val="outEnd"/>
          <c:showLegendKey val="0"/>
          <c:showVal val="1"/>
          <c:showCatName val="0"/>
          <c:showSerName val="0"/>
          <c:showPercent val="0"/>
          <c:showBubbleSize val="0"/>
        </c:dLbls>
        <c:gapWidth val="140"/>
        <c:axId val="769290528"/>
        <c:axId val="614112112"/>
      </c:barChart>
      <c:catAx>
        <c:axId val="769290528"/>
        <c:scaling>
          <c:orientation val="minMax"/>
        </c:scaling>
        <c:delete val="0"/>
        <c:axPos val="l"/>
        <c:title>
          <c:tx>
            <c:rich>
              <a:bodyPr rot="-5400000" spcFirstLastPara="1" vertOverflow="ellipsis" vert="horz" wrap="square" anchor="ctr" anchorCtr="1"/>
              <a:lstStyle/>
              <a:p>
                <a:pPr>
                  <a:defRPr sz="105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050" dirty="0">
                    <a:latin typeface="Arial" panose="020B0604020202020204" pitchFamily="34" charset="0"/>
                    <a:cs typeface="Arial" panose="020B0604020202020204" pitchFamily="34" charset="0"/>
                  </a:rPr>
                  <a:t>Number of weeks</a:t>
                </a:r>
              </a:p>
            </c:rich>
          </c:tx>
          <c:overlay val="0"/>
          <c:spPr>
            <a:noFill/>
            <a:ln>
              <a:noFill/>
            </a:ln>
            <a:effectLst/>
          </c:spPr>
          <c:txPr>
            <a:bodyPr rot="-5400000" spcFirstLastPara="1" vertOverflow="ellipsis" vert="horz" wrap="square" anchor="ctr" anchorCtr="1"/>
            <a:lstStyle/>
            <a:p>
              <a:pPr>
                <a:defRPr sz="105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614112112"/>
        <c:crosses val="autoZero"/>
        <c:auto val="1"/>
        <c:lblAlgn val="ctr"/>
        <c:lblOffset val="100"/>
        <c:noMultiLvlLbl val="0"/>
      </c:catAx>
      <c:valAx>
        <c:axId val="614112112"/>
        <c:scaling>
          <c:orientation val="minMax"/>
        </c:scaling>
        <c:delete val="1"/>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CA" sz="1050" baseline="0" dirty="0">
                    <a:latin typeface="Arial" panose="020B0604020202020204" pitchFamily="34" charset="0"/>
                    <a:cs typeface="Arial" panose="020B0604020202020204" pitchFamily="34" charset="0"/>
                  </a:rPr>
                  <a:t>Total Store/Department</a:t>
                </a:r>
                <a:endParaRPr lang="en-CA" sz="1050" dirty="0">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crossAx val="7692905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latin typeface="Arial" panose="020B0604020202020204" pitchFamily="34" charset="0"/>
                <a:cs typeface="Arial" panose="020B0604020202020204" pitchFamily="34" charset="0"/>
              </a:rPr>
              <a:t>Temperature by week</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lineChart>
        <c:grouping val="standard"/>
        <c:varyColors val="0"/>
        <c:ser>
          <c:idx val="0"/>
          <c:order val="0"/>
          <c:tx>
            <c:strRef>
              <c:f>Temperature!$B$2</c:f>
              <c:strCache>
                <c:ptCount val="1"/>
                <c:pt idx="0">
                  <c:v>Store 1</c:v>
                </c:pt>
              </c:strCache>
            </c:strRef>
          </c:tx>
          <c:spPr>
            <a:ln w="28575" cap="rnd">
              <a:solidFill>
                <a:schemeClr val="accent1"/>
              </a:solidFill>
              <a:round/>
            </a:ln>
            <a:effectLst/>
          </c:spPr>
          <c:marker>
            <c:symbol val="none"/>
          </c:marker>
          <c:cat>
            <c:numRef>
              <c:f>Temperature!$A$3:$A$184</c:f>
              <c:numCache>
                <c:formatCode>yyyy\-mm\-dd</c:formatCode>
                <c:ptCount val="182"/>
                <c:pt idx="0">
                  <c:v>40214</c:v>
                </c:pt>
                <c:pt idx="1">
                  <c:v>40221</c:v>
                </c:pt>
                <c:pt idx="2">
                  <c:v>40228</c:v>
                </c:pt>
                <c:pt idx="3">
                  <c:v>40235</c:v>
                </c:pt>
                <c:pt idx="4">
                  <c:v>40242</c:v>
                </c:pt>
                <c:pt idx="5">
                  <c:v>40249</c:v>
                </c:pt>
                <c:pt idx="6">
                  <c:v>40256</c:v>
                </c:pt>
                <c:pt idx="7">
                  <c:v>40263</c:v>
                </c:pt>
                <c:pt idx="8">
                  <c:v>40270</c:v>
                </c:pt>
                <c:pt idx="9">
                  <c:v>40277</c:v>
                </c:pt>
                <c:pt idx="10">
                  <c:v>40284</c:v>
                </c:pt>
                <c:pt idx="11">
                  <c:v>40291</c:v>
                </c:pt>
                <c:pt idx="12">
                  <c:v>40298</c:v>
                </c:pt>
                <c:pt idx="13">
                  <c:v>40305</c:v>
                </c:pt>
                <c:pt idx="14">
                  <c:v>40312</c:v>
                </c:pt>
                <c:pt idx="15">
                  <c:v>40319</c:v>
                </c:pt>
                <c:pt idx="16">
                  <c:v>40326</c:v>
                </c:pt>
                <c:pt idx="17">
                  <c:v>40333</c:v>
                </c:pt>
                <c:pt idx="18">
                  <c:v>40340</c:v>
                </c:pt>
                <c:pt idx="19">
                  <c:v>40347</c:v>
                </c:pt>
                <c:pt idx="20">
                  <c:v>40354</c:v>
                </c:pt>
                <c:pt idx="21">
                  <c:v>40361</c:v>
                </c:pt>
                <c:pt idx="22">
                  <c:v>40368</c:v>
                </c:pt>
                <c:pt idx="23">
                  <c:v>40375</c:v>
                </c:pt>
                <c:pt idx="24">
                  <c:v>40382</c:v>
                </c:pt>
                <c:pt idx="25">
                  <c:v>40389</c:v>
                </c:pt>
                <c:pt idx="26">
                  <c:v>40396</c:v>
                </c:pt>
                <c:pt idx="27">
                  <c:v>40403</c:v>
                </c:pt>
                <c:pt idx="28">
                  <c:v>40410</c:v>
                </c:pt>
                <c:pt idx="29">
                  <c:v>40417</c:v>
                </c:pt>
                <c:pt idx="30">
                  <c:v>40424</c:v>
                </c:pt>
                <c:pt idx="31">
                  <c:v>40431</c:v>
                </c:pt>
                <c:pt idx="32">
                  <c:v>40438</c:v>
                </c:pt>
                <c:pt idx="33">
                  <c:v>40445</c:v>
                </c:pt>
                <c:pt idx="34">
                  <c:v>40452</c:v>
                </c:pt>
                <c:pt idx="35">
                  <c:v>40459</c:v>
                </c:pt>
                <c:pt idx="36">
                  <c:v>40466</c:v>
                </c:pt>
                <c:pt idx="37">
                  <c:v>40473</c:v>
                </c:pt>
                <c:pt idx="38">
                  <c:v>40480</c:v>
                </c:pt>
                <c:pt idx="39">
                  <c:v>40487</c:v>
                </c:pt>
                <c:pt idx="40">
                  <c:v>40494</c:v>
                </c:pt>
                <c:pt idx="41">
                  <c:v>40501</c:v>
                </c:pt>
                <c:pt idx="42">
                  <c:v>40508</c:v>
                </c:pt>
                <c:pt idx="43">
                  <c:v>40515</c:v>
                </c:pt>
                <c:pt idx="44">
                  <c:v>40522</c:v>
                </c:pt>
                <c:pt idx="45">
                  <c:v>40529</c:v>
                </c:pt>
                <c:pt idx="46">
                  <c:v>40536</c:v>
                </c:pt>
                <c:pt idx="47">
                  <c:v>40543</c:v>
                </c:pt>
                <c:pt idx="48">
                  <c:v>40550</c:v>
                </c:pt>
                <c:pt idx="49">
                  <c:v>40557</c:v>
                </c:pt>
                <c:pt idx="50">
                  <c:v>40564</c:v>
                </c:pt>
                <c:pt idx="51">
                  <c:v>40571</c:v>
                </c:pt>
                <c:pt idx="52">
                  <c:v>40578</c:v>
                </c:pt>
                <c:pt idx="53">
                  <c:v>40585</c:v>
                </c:pt>
                <c:pt idx="54">
                  <c:v>40592</c:v>
                </c:pt>
                <c:pt idx="55">
                  <c:v>40599</c:v>
                </c:pt>
                <c:pt idx="56">
                  <c:v>40606</c:v>
                </c:pt>
                <c:pt idx="57">
                  <c:v>40613</c:v>
                </c:pt>
                <c:pt idx="58">
                  <c:v>40620</c:v>
                </c:pt>
                <c:pt idx="59">
                  <c:v>40627</c:v>
                </c:pt>
                <c:pt idx="60">
                  <c:v>40634</c:v>
                </c:pt>
                <c:pt idx="61">
                  <c:v>40641</c:v>
                </c:pt>
                <c:pt idx="62">
                  <c:v>40648</c:v>
                </c:pt>
                <c:pt idx="63">
                  <c:v>40655</c:v>
                </c:pt>
                <c:pt idx="64">
                  <c:v>40662</c:v>
                </c:pt>
                <c:pt idx="65">
                  <c:v>40669</c:v>
                </c:pt>
                <c:pt idx="66">
                  <c:v>40676</c:v>
                </c:pt>
                <c:pt idx="67">
                  <c:v>40683</c:v>
                </c:pt>
                <c:pt idx="68">
                  <c:v>40690</c:v>
                </c:pt>
                <c:pt idx="69">
                  <c:v>40697</c:v>
                </c:pt>
                <c:pt idx="70">
                  <c:v>40704</c:v>
                </c:pt>
                <c:pt idx="71">
                  <c:v>40711</c:v>
                </c:pt>
                <c:pt idx="72">
                  <c:v>40718</c:v>
                </c:pt>
                <c:pt idx="73">
                  <c:v>40725</c:v>
                </c:pt>
                <c:pt idx="74">
                  <c:v>40732</c:v>
                </c:pt>
                <c:pt idx="75">
                  <c:v>40739</c:v>
                </c:pt>
                <c:pt idx="76">
                  <c:v>40746</c:v>
                </c:pt>
                <c:pt idx="77">
                  <c:v>40753</c:v>
                </c:pt>
                <c:pt idx="78">
                  <c:v>40760</c:v>
                </c:pt>
                <c:pt idx="79">
                  <c:v>40767</c:v>
                </c:pt>
                <c:pt idx="80">
                  <c:v>40774</c:v>
                </c:pt>
                <c:pt idx="81">
                  <c:v>40781</c:v>
                </c:pt>
                <c:pt idx="82">
                  <c:v>40788</c:v>
                </c:pt>
                <c:pt idx="83">
                  <c:v>40795</c:v>
                </c:pt>
                <c:pt idx="84">
                  <c:v>40802</c:v>
                </c:pt>
                <c:pt idx="85">
                  <c:v>40809</c:v>
                </c:pt>
                <c:pt idx="86">
                  <c:v>40816</c:v>
                </c:pt>
                <c:pt idx="87">
                  <c:v>40823</c:v>
                </c:pt>
                <c:pt idx="88">
                  <c:v>40830</c:v>
                </c:pt>
                <c:pt idx="89">
                  <c:v>40837</c:v>
                </c:pt>
                <c:pt idx="90">
                  <c:v>40844</c:v>
                </c:pt>
                <c:pt idx="91">
                  <c:v>40851</c:v>
                </c:pt>
                <c:pt idx="92">
                  <c:v>40858</c:v>
                </c:pt>
                <c:pt idx="93">
                  <c:v>40865</c:v>
                </c:pt>
                <c:pt idx="94">
                  <c:v>40872</c:v>
                </c:pt>
                <c:pt idx="95">
                  <c:v>40879</c:v>
                </c:pt>
                <c:pt idx="96">
                  <c:v>40886</c:v>
                </c:pt>
                <c:pt idx="97">
                  <c:v>40893</c:v>
                </c:pt>
                <c:pt idx="98">
                  <c:v>40900</c:v>
                </c:pt>
                <c:pt idx="99">
                  <c:v>40907</c:v>
                </c:pt>
                <c:pt idx="100">
                  <c:v>40914</c:v>
                </c:pt>
                <c:pt idx="101">
                  <c:v>40921</c:v>
                </c:pt>
                <c:pt idx="102">
                  <c:v>40928</c:v>
                </c:pt>
                <c:pt idx="103">
                  <c:v>40935</c:v>
                </c:pt>
                <c:pt idx="104">
                  <c:v>40942</c:v>
                </c:pt>
                <c:pt idx="105">
                  <c:v>40949</c:v>
                </c:pt>
                <c:pt idx="106">
                  <c:v>40956</c:v>
                </c:pt>
                <c:pt idx="107">
                  <c:v>40963</c:v>
                </c:pt>
                <c:pt idx="108">
                  <c:v>40970</c:v>
                </c:pt>
                <c:pt idx="109">
                  <c:v>40977</c:v>
                </c:pt>
                <c:pt idx="110">
                  <c:v>40984</c:v>
                </c:pt>
                <c:pt idx="111">
                  <c:v>40991</c:v>
                </c:pt>
                <c:pt idx="112">
                  <c:v>40998</c:v>
                </c:pt>
                <c:pt idx="113">
                  <c:v>41005</c:v>
                </c:pt>
                <c:pt idx="114">
                  <c:v>41012</c:v>
                </c:pt>
                <c:pt idx="115">
                  <c:v>41019</c:v>
                </c:pt>
                <c:pt idx="116">
                  <c:v>41026</c:v>
                </c:pt>
                <c:pt idx="117">
                  <c:v>41033</c:v>
                </c:pt>
                <c:pt idx="118">
                  <c:v>41040</c:v>
                </c:pt>
                <c:pt idx="119">
                  <c:v>41047</c:v>
                </c:pt>
                <c:pt idx="120">
                  <c:v>41054</c:v>
                </c:pt>
                <c:pt idx="121">
                  <c:v>41061</c:v>
                </c:pt>
                <c:pt idx="122">
                  <c:v>41068</c:v>
                </c:pt>
                <c:pt idx="123">
                  <c:v>41075</c:v>
                </c:pt>
                <c:pt idx="124">
                  <c:v>41082</c:v>
                </c:pt>
                <c:pt idx="125">
                  <c:v>41089</c:v>
                </c:pt>
                <c:pt idx="126">
                  <c:v>41096</c:v>
                </c:pt>
                <c:pt idx="127">
                  <c:v>41103</c:v>
                </c:pt>
                <c:pt idx="128">
                  <c:v>41110</c:v>
                </c:pt>
                <c:pt idx="129">
                  <c:v>41117</c:v>
                </c:pt>
                <c:pt idx="130">
                  <c:v>41124</c:v>
                </c:pt>
                <c:pt idx="131">
                  <c:v>41131</c:v>
                </c:pt>
                <c:pt idx="132">
                  <c:v>41138</c:v>
                </c:pt>
                <c:pt idx="133">
                  <c:v>41145</c:v>
                </c:pt>
                <c:pt idx="134">
                  <c:v>41152</c:v>
                </c:pt>
                <c:pt idx="135">
                  <c:v>41159</c:v>
                </c:pt>
                <c:pt idx="136">
                  <c:v>41166</c:v>
                </c:pt>
                <c:pt idx="137">
                  <c:v>41173</c:v>
                </c:pt>
                <c:pt idx="138">
                  <c:v>41180</c:v>
                </c:pt>
                <c:pt idx="139">
                  <c:v>41187</c:v>
                </c:pt>
                <c:pt idx="140">
                  <c:v>41194</c:v>
                </c:pt>
                <c:pt idx="141">
                  <c:v>41201</c:v>
                </c:pt>
                <c:pt idx="142">
                  <c:v>41208</c:v>
                </c:pt>
                <c:pt idx="143">
                  <c:v>41215</c:v>
                </c:pt>
                <c:pt idx="144">
                  <c:v>41222</c:v>
                </c:pt>
                <c:pt idx="145">
                  <c:v>41229</c:v>
                </c:pt>
                <c:pt idx="146">
                  <c:v>41236</c:v>
                </c:pt>
                <c:pt idx="147">
                  <c:v>41243</c:v>
                </c:pt>
                <c:pt idx="148">
                  <c:v>41250</c:v>
                </c:pt>
                <c:pt idx="149">
                  <c:v>41257</c:v>
                </c:pt>
                <c:pt idx="150">
                  <c:v>41264</c:v>
                </c:pt>
                <c:pt idx="151">
                  <c:v>41271</c:v>
                </c:pt>
                <c:pt idx="152">
                  <c:v>41278</c:v>
                </c:pt>
                <c:pt idx="153">
                  <c:v>41285</c:v>
                </c:pt>
                <c:pt idx="154">
                  <c:v>41292</c:v>
                </c:pt>
                <c:pt idx="155">
                  <c:v>41299</c:v>
                </c:pt>
                <c:pt idx="156">
                  <c:v>41306</c:v>
                </c:pt>
                <c:pt idx="157">
                  <c:v>41313</c:v>
                </c:pt>
                <c:pt idx="158">
                  <c:v>41320</c:v>
                </c:pt>
                <c:pt idx="159">
                  <c:v>41327</c:v>
                </c:pt>
                <c:pt idx="160">
                  <c:v>41334</c:v>
                </c:pt>
                <c:pt idx="161">
                  <c:v>41341</c:v>
                </c:pt>
                <c:pt idx="162">
                  <c:v>41348</c:v>
                </c:pt>
                <c:pt idx="163">
                  <c:v>41355</c:v>
                </c:pt>
                <c:pt idx="164">
                  <c:v>41362</c:v>
                </c:pt>
                <c:pt idx="165">
                  <c:v>41369</c:v>
                </c:pt>
                <c:pt idx="166">
                  <c:v>41376</c:v>
                </c:pt>
                <c:pt idx="167">
                  <c:v>41383</c:v>
                </c:pt>
                <c:pt idx="168">
                  <c:v>41390</c:v>
                </c:pt>
                <c:pt idx="169">
                  <c:v>41397</c:v>
                </c:pt>
                <c:pt idx="170">
                  <c:v>41404</c:v>
                </c:pt>
                <c:pt idx="171">
                  <c:v>41411</c:v>
                </c:pt>
                <c:pt idx="172">
                  <c:v>41418</c:v>
                </c:pt>
                <c:pt idx="173">
                  <c:v>41425</c:v>
                </c:pt>
                <c:pt idx="174">
                  <c:v>41432</c:v>
                </c:pt>
                <c:pt idx="175">
                  <c:v>41439</c:v>
                </c:pt>
                <c:pt idx="176">
                  <c:v>41446</c:v>
                </c:pt>
                <c:pt idx="177">
                  <c:v>41453</c:v>
                </c:pt>
                <c:pt idx="178">
                  <c:v>41460</c:v>
                </c:pt>
                <c:pt idx="179">
                  <c:v>41467</c:v>
                </c:pt>
                <c:pt idx="180">
                  <c:v>41474</c:v>
                </c:pt>
                <c:pt idx="181">
                  <c:v>41481</c:v>
                </c:pt>
              </c:numCache>
            </c:numRef>
          </c:cat>
          <c:val>
            <c:numRef>
              <c:f>Temperature!$B$3:$B$184</c:f>
              <c:numCache>
                <c:formatCode>General</c:formatCode>
                <c:ptCount val="182"/>
                <c:pt idx="0">
                  <c:v>42.31</c:v>
                </c:pt>
                <c:pt idx="1">
                  <c:v>38.51</c:v>
                </c:pt>
                <c:pt idx="2">
                  <c:v>39.93</c:v>
                </c:pt>
                <c:pt idx="3">
                  <c:v>46.63</c:v>
                </c:pt>
                <c:pt idx="4">
                  <c:v>46.5</c:v>
                </c:pt>
                <c:pt idx="5">
                  <c:v>57.79</c:v>
                </c:pt>
                <c:pt idx="6">
                  <c:v>54.58</c:v>
                </c:pt>
                <c:pt idx="7">
                  <c:v>51.45</c:v>
                </c:pt>
                <c:pt idx="8">
                  <c:v>62.27</c:v>
                </c:pt>
                <c:pt idx="9">
                  <c:v>65.86</c:v>
                </c:pt>
                <c:pt idx="10">
                  <c:v>66.319999999999993</c:v>
                </c:pt>
                <c:pt idx="11">
                  <c:v>64.84</c:v>
                </c:pt>
                <c:pt idx="12">
                  <c:v>67.41</c:v>
                </c:pt>
                <c:pt idx="13">
                  <c:v>72.55</c:v>
                </c:pt>
                <c:pt idx="14">
                  <c:v>74.78</c:v>
                </c:pt>
                <c:pt idx="15">
                  <c:v>76.44</c:v>
                </c:pt>
                <c:pt idx="16">
                  <c:v>80.44</c:v>
                </c:pt>
                <c:pt idx="17">
                  <c:v>80.69</c:v>
                </c:pt>
                <c:pt idx="18">
                  <c:v>80.430000000000007</c:v>
                </c:pt>
                <c:pt idx="19">
                  <c:v>84.11</c:v>
                </c:pt>
                <c:pt idx="20">
                  <c:v>84.34</c:v>
                </c:pt>
                <c:pt idx="21">
                  <c:v>80.91</c:v>
                </c:pt>
                <c:pt idx="22">
                  <c:v>80.48</c:v>
                </c:pt>
                <c:pt idx="23">
                  <c:v>83.15</c:v>
                </c:pt>
                <c:pt idx="24">
                  <c:v>83.36</c:v>
                </c:pt>
                <c:pt idx="25">
                  <c:v>81.84</c:v>
                </c:pt>
                <c:pt idx="26">
                  <c:v>87.16</c:v>
                </c:pt>
                <c:pt idx="27">
                  <c:v>87</c:v>
                </c:pt>
                <c:pt idx="28">
                  <c:v>86.65</c:v>
                </c:pt>
                <c:pt idx="29">
                  <c:v>85.22</c:v>
                </c:pt>
                <c:pt idx="30">
                  <c:v>81.209999999999994</c:v>
                </c:pt>
                <c:pt idx="31">
                  <c:v>78.69</c:v>
                </c:pt>
                <c:pt idx="32">
                  <c:v>82.11</c:v>
                </c:pt>
                <c:pt idx="33">
                  <c:v>80.94</c:v>
                </c:pt>
                <c:pt idx="34">
                  <c:v>71.89</c:v>
                </c:pt>
                <c:pt idx="35">
                  <c:v>63.93</c:v>
                </c:pt>
                <c:pt idx="36">
                  <c:v>67.180000000000007</c:v>
                </c:pt>
                <c:pt idx="37">
                  <c:v>69.86</c:v>
                </c:pt>
                <c:pt idx="38">
                  <c:v>69.64</c:v>
                </c:pt>
                <c:pt idx="39">
                  <c:v>58.74</c:v>
                </c:pt>
                <c:pt idx="40">
                  <c:v>59.61</c:v>
                </c:pt>
                <c:pt idx="41">
                  <c:v>51.41</c:v>
                </c:pt>
                <c:pt idx="42">
                  <c:v>64.52</c:v>
                </c:pt>
                <c:pt idx="43">
                  <c:v>49.27</c:v>
                </c:pt>
                <c:pt idx="44">
                  <c:v>46.33</c:v>
                </c:pt>
                <c:pt idx="45">
                  <c:v>49.84</c:v>
                </c:pt>
                <c:pt idx="46">
                  <c:v>52.33</c:v>
                </c:pt>
                <c:pt idx="47">
                  <c:v>48.43</c:v>
                </c:pt>
                <c:pt idx="48">
                  <c:v>48.27</c:v>
                </c:pt>
                <c:pt idx="49">
                  <c:v>35.4</c:v>
                </c:pt>
                <c:pt idx="50">
                  <c:v>44.04</c:v>
                </c:pt>
                <c:pt idx="51">
                  <c:v>43.83</c:v>
                </c:pt>
                <c:pt idx="52">
                  <c:v>42.27</c:v>
                </c:pt>
                <c:pt idx="53">
                  <c:v>36.39</c:v>
                </c:pt>
                <c:pt idx="54">
                  <c:v>57.36</c:v>
                </c:pt>
                <c:pt idx="55">
                  <c:v>62.9</c:v>
                </c:pt>
                <c:pt idx="56">
                  <c:v>59.58</c:v>
                </c:pt>
                <c:pt idx="57">
                  <c:v>53.56</c:v>
                </c:pt>
                <c:pt idx="58">
                  <c:v>62.76</c:v>
                </c:pt>
                <c:pt idx="59">
                  <c:v>69.97</c:v>
                </c:pt>
                <c:pt idx="60">
                  <c:v>59.17</c:v>
                </c:pt>
                <c:pt idx="61">
                  <c:v>67.84</c:v>
                </c:pt>
                <c:pt idx="62">
                  <c:v>71.27</c:v>
                </c:pt>
                <c:pt idx="63">
                  <c:v>72.989999999999995</c:v>
                </c:pt>
                <c:pt idx="64">
                  <c:v>72.03</c:v>
                </c:pt>
                <c:pt idx="65">
                  <c:v>64.61</c:v>
                </c:pt>
                <c:pt idx="66">
                  <c:v>75.64</c:v>
                </c:pt>
                <c:pt idx="67">
                  <c:v>67.63</c:v>
                </c:pt>
                <c:pt idx="68">
                  <c:v>77.72</c:v>
                </c:pt>
                <c:pt idx="69">
                  <c:v>83</c:v>
                </c:pt>
                <c:pt idx="70">
                  <c:v>83.13</c:v>
                </c:pt>
                <c:pt idx="71">
                  <c:v>86.41</c:v>
                </c:pt>
                <c:pt idx="72">
                  <c:v>83.58</c:v>
                </c:pt>
                <c:pt idx="73">
                  <c:v>85.55</c:v>
                </c:pt>
                <c:pt idx="74">
                  <c:v>85.83</c:v>
                </c:pt>
                <c:pt idx="75">
                  <c:v>88.54</c:v>
                </c:pt>
                <c:pt idx="76">
                  <c:v>85.77</c:v>
                </c:pt>
                <c:pt idx="77">
                  <c:v>86.83</c:v>
                </c:pt>
                <c:pt idx="78">
                  <c:v>91.65</c:v>
                </c:pt>
                <c:pt idx="79">
                  <c:v>90.76</c:v>
                </c:pt>
                <c:pt idx="80">
                  <c:v>89.94</c:v>
                </c:pt>
                <c:pt idx="81">
                  <c:v>87.96</c:v>
                </c:pt>
                <c:pt idx="82">
                  <c:v>87.83</c:v>
                </c:pt>
                <c:pt idx="83">
                  <c:v>76</c:v>
                </c:pt>
                <c:pt idx="84">
                  <c:v>79.94</c:v>
                </c:pt>
                <c:pt idx="85">
                  <c:v>75.8</c:v>
                </c:pt>
                <c:pt idx="86">
                  <c:v>79.69</c:v>
                </c:pt>
                <c:pt idx="87">
                  <c:v>69.31</c:v>
                </c:pt>
                <c:pt idx="88">
                  <c:v>71.739999999999995</c:v>
                </c:pt>
                <c:pt idx="89">
                  <c:v>63.71</c:v>
                </c:pt>
                <c:pt idx="90">
                  <c:v>66.569999999999993</c:v>
                </c:pt>
                <c:pt idx="91">
                  <c:v>54.98</c:v>
                </c:pt>
                <c:pt idx="92">
                  <c:v>59.11</c:v>
                </c:pt>
                <c:pt idx="93">
                  <c:v>62.25</c:v>
                </c:pt>
                <c:pt idx="94">
                  <c:v>60.14</c:v>
                </c:pt>
                <c:pt idx="95">
                  <c:v>48.91</c:v>
                </c:pt>
                <c:pt idx="96">
                  <c:v>43.93</c:v>
                </c:pt>
                <c:pt idx="97">
                  <c:v>51.63</c:v>
                </c:pt>
                <c:pt idx="98">
                  <c:v>47.96</c:v>
                </c:pt>
                <c:pt idx="99">
                  <c:v>44.55</c:v>
                </c:pt>
                <c:pt idx="100">
                  <c:v>49.01</c:v>
                </c:pt>
                <c:pt idx="101">
                  <c:v>48.53</c:v>
                </c:pt>
                <c:pt idx="102">
                  <c:v>54.11</c:v>
                </c:pt>
                <c:pt idx="103">
                  <c:v>54.26</c:v>
                </c:pt>
                <c:pt idx="104">
                  <c:v>56.55</c:v>
                </c:pt>
                <c:pt idx="105">
                  <c:v>48.02</c:v>
                </c:pt>
                <c:pt idx="106">
                  <c:v>45.32</c:v>
                </c:pt>
                <c:pt idx="107">
                  <c:v>57.25</c:v>
                </c:pt>
                <c:pt idx="108">
                  <c:v>60.96</c:v>
                </c:pt>
                <c:pt idx="109">
                  <c:v>58.76</c:v>
                </c:pt>
                <c:pt idx="110">
                  <c:v>64.739999999999995</c:v>
                </c:pt>
                <c:pt idx="111">
                  <c:v>65.930000000000007</c:v>
                </c:pt>
                <c:pt idx="112">
                  <c:v>67.61</c:v>
                </c:pt>
                <c:pt idx="113">
                  <c:v>70.430000000000007</c:v>
                </c:pt>
                <c:pt idx="114">
                  <c:v>69.069999999999993</c:v>
                </c:pt>
                <c:pt idx="115">
                  <c:v>66.760000000000005</c:v>
                </c:pt>
                <c:pt idx="116">
                  <c:v>67.23</c:v>
                </c:pt>
                <c:pt idx="117">
                  <c:v>75.55</c:v>
                </c:pt>
                <c:pt idx="118">
                  <c:v>73.77</c:v>
                </c:pt>
                <c:pt idx="119">
                  <c:v>70.33</c:v>
                </c:pt>
                <c:pt idx="120">
                  <c:v>77.22</c:v>
                </c:pt>
                <c:pt idx="121">
                  <c:v>77.95</c:v>
                </c:pt>
                <c:pt idx="122">
                  <c:v>78.3</c:v>
                </c:pt>
                <c:pt idx="123">
                  <c:v>79.349999999999994</c:v>
                </c:pt>
                <c:pt idx="124">
                  <c:v>78.39</c:v>
                </c:pt>
                <c:pt idx="125">
                  <c:v>84.88</c:v>
                </c:pt>
                <c:pt idx="126">
                  <c:v>81.569999999999993</c:v>
                </c:pt>
                <c:pt idx="127">
                  <c:v>77.12</c:v>
                </c:pt>
                <c:pt idx="128">
                  <c:v>80.42</c:v>
                </c:pt>
                <c:pt idx="129">
                  <c:v>82.66</c:v>
                </c:pt>
                <c:pt idx="130">
                  <c:v>86.11</c:v>
                </c:pt>
                <c:pt idx="131">
                  <c:v>85.05</c:v>
                </c:pt>
                <c:pt idx="132">
                  <c:v>84.85</c:v>
                </c:pt>
                <c:pt idx="133">
                  <c:v>77.66</c:v>
                </c:pt>
                <c:pt idx="134">
                  <c:v>80.489999999999995</c:v>
                </c:pt>
                <c:pt idx="135">
                  <c:v>83.96</c:v>
                </c:pt>
                <c:pt idx="136">
                  <c:v>74.97</c:v>
                </c:pt>
                <c:pt idx="137">
                  <c:v>69.87</c:v>
                </c:pt>
                <c:pt idx="138">
                  <c:v>76.08</c:v>
                </c:pt>
                <c:pt idx="139">
                  <c:v>68.55</c:v>
                </c:pt>
                <c:pt idx="140">
                  <c:v>62.99</c:v>
                </c:pt>
                <c:pt idx="141">
                  <c:v>67.97</c:v>
                </c:pt>
                <c:pt idx="142">
                  <c:v>69.16</c:v>
                </c:pt>
                <c:pt idx="143">
                  <c:v>55.32</c:v>
                </c:pt>
                <c:pt idx="144">
                  <c:v>61.24</c:v>
                </c:pt>
                <c:pt idx="145">
                  <c:v>52.92</c:v>
                </c:pt>
                <c:pt idx="146">
                  <c:v>56.23</c:v>
                </c:pt>
                <c:pt idx="147">
                  <c:v>52.34</c:v>
                </c:pt>
                <c:pt idx="148">
                  <c:v>64.12</c:v>
                </c:pt>
                <c:pt idx="149">
                  <c:v>48.89</c:v>
                </c:pt>
                <c:pt idx="150">
                  <c:v>56.02</c:v>
                </c:pt>
                <c:pt idx="151">
                  <c:v>44.79</c:v>
                </c:pt>
                <c:pt idx="152">
                  <c:v>41.73</c:v>
                </c:pt>
                <c:pt idx="153">
                  <c:v>50.32</c:v>
                </c:pt>
                <c:pt idx="154">
                  <c:v>42.92</c:v>
                </c:pt>
                <c:pt idx="155">
                  <c:v>53.37</c:v>
                </c:pt>
                <c:pt idx="156">
                  <c:v>56.46</c:v>
                </c:pt>
                <c:pt idx="157">
                  <c:v>56.67</c:v>
                </c:pt>
                <c:pt idx="158">
                  <c:v>49.66</c:v>
                </c:pt>
                <c:pt idx="159">
                  <c:v>50.25</c:v>
                </c:pt>
                <c:pt idx="160">
                  <c:v>48.01</c:v>
                </c:pt>
                <c:pt idx="161">
                  <c:v>50.81</c:v>
                </c:pt>
                <c:pt idx="162">
                  <c:v>55.33</c:v>
                </c:pt>
                <c:pt idx="163">
                  <c:v>63.42</c:v>
                </c:pt>
                <c:pt idx="164">
                  <c:v>51</c:v>
                </c:pt>
                <c:pt idx="165">
                  <c:v>58.59</c:v>
                </c:pt>
                <c:pt idx="166">
                  <c:v>62.72</c:v>
                </c:pt>
                <c:pt idx="167">
                  <c:v>67.099999999999994</c:v>
                </c:pt>
                <c:pt idx="168">
                  <c:v>59.23</c:v>
                </c:pt>
                <c:pt idx="169">
                  <c:v>66.66</c:v>
                </c:pt>
                <c:pt idx="170">
                  <c:v>63.9</c:v>
                </c:pt>
                <c:pt idx="171">
                  <c:v>69.53</c:v>
                </c:pt>
                <c:pt idx="172">
                  <c:v>77.19</c:v>
                </c:pt>
                <c:pt idx="173">
                  <c:v>78.02</c:v>
                </c:pt>
                <c:pt idx="174">
                  <c:v>76.44</c:v>
                </c:pt>
                <c:pt idx="175">
                  <c:v>79.86</c:v>
                </c:pt>
                <c:pt idx="176">
                  <c:v>81.349999999999994</c:v>
                </c:pt>
                <c:pt idx="177">
                  <c:v>83.94</c:v>
                </c:pt>
                <c:pt idx="178">
                  <c:v>79.849999999999994</c:v>
                </c:pt>
                <c:pt idx="179">
                  <c:v>83.12</c:v>
                </c:pt>
                <c:pt idx="180">
                  <c:v>79.260000000000005</c:v>
                </c:pt>
                <c:pt idx="181">
                  <c:v>81.540000000000006</c:v>
                </c:pt>
              </c:numCache>
            </c:numRef>
          </c:val>
          <c:smooth val="0"/>
          <c:extLst>
            <c:ext xmlns:c16="http://schemas.microsoft.com/office/drawing/2014/chart" uri="{C3380CC4-5D6E-409C-BE32-E72D297353CC}">
              <c16:uniqueId val="{00000000-B12A-4B79-8AAD-73962F8B4936}"/>
            </c:ext>
          </c:extLst>
        </c:ser>
        <c:ser>
          <c:idx val="1"/>
          <c:order val="1"/>
          <c:tx>
            <c:strRef>
              <c:f>Temperature!$C$2</c:f>
              <c:strCache>
                <c:ptCount val="1"/>
                <c:pt idx="0">
                  <c:v>Store 10</c:v>
                </c:pt>
              </c:strCache>
            </c:strRef>
          </c:tx>
          <c:spPr>
            <a:ln w="28575" cap="rnd">
              <a:solidFill>
                <a:schemeClr val="accent2"/>
              </a:solidFill>
              <a:round/>
            </a:ln>
            <a:effectLst/>
          </c:spPr>
          <c:marker>
            <c:symbol val="none"/>
          </c:marker>
          <c:cat>
            <c:numRef>
              <c:f>Temperature!$A$3:$A$184</c:f>
              <c:numCache>
                <c:formatCode>yyyy\-mm\-dd</c:formatCode>
                <c:ptCount val="182"/>
                <c:pt idx="0">
                  <c:v>40214</c:v>
                </c:pt>
                <c:pt idx="1">
                  <c:v>40221</c:v>
                </c:pt>
                <c:pt idx="2">
                  <c:v>40228</c:v>
                </c:pt>
                <c:pt idx="3">
                  <c:v>40235</c:v>
                </c:pt>
                <c:pt idx="4">
                  <c:v>40242</c:v>
                </c:pt>
                <c:pt idx="5">
                  <c:v>40249</c:v>
                </c:pt>
                <c:pt idx="6">
                  <c:v>40256</c:v>
                </c:pt>
                <c:pt idx="7">
                  <c:v>40263</c:v>
                </c:pt>
                <c:pt idx="8">
                  <c:v>40270</c:v>
                </c:pt>
                <c:pt idx="9">
                  <c:v>40277</c:v>
                </c:pt>
                <c:pt idx="10">
                  <c:v>40284</c:v>
                </c:pt>
                <c:pt idx="11">
                  <c:v>40291</c:v>
                </c:pt>
                <c:pt idx="12">
                  <c:v>40298</c:v>
                </c:pt>
                <c:pt idx="13">
                  <c:v>40305</c:v>
                </c:pt>
                <c:pt idx="14">
                  <c:v>40312</c:v>
                </c:pt>
                <c:pt idx="15">
                  <c:v>40319</c:v>
                </c:pt>
                <c:pt idx="16">
                  <c:v>40326</c:v>
                </c:pt>
                <c:pt idx="17">
                  <c:v>40333</c:v>
                </c:pt>
                <c:pt idx="18">
                  <c:v>40340</c:v>
                </c:pt>
                <c:pt idx="19">
                  <c:v>40347</c:v>
                </c:pt>
                <c:pt idx="20">
                  <c:v>40354</c:v>
                </c:pt>
                <c:pt idx="21">
                  <c:v>40361</c:v>
                </c:pt>
                <c:pt idx="22">
                  <c:v>40368</c:v>
                </c:pt>
                <c:pt idx="23">
                  <c:v>40375</c:v>
                </c:pt>
                <c:pt idx="24">
                  <c:v>40382</c:v>
                </c:pt>
                <c:pt idx="25">
                  <c:v>40389</c:v>
                </c:pt>
                <c:pt idx="26">
                  <c:v>40396</c:v>
                </c:pt>
                <c:pt idx="27">
                  <c:v>40403</c:v>
                </c:pt>
                <c:pt idx="28">
                  <c:v>40410</c:v>
                </c:pt>
                <c:pt idx="29">
                  <c:v>40417</c:v>
                </c:pt>
                <c:pt idx="30">
                  <c:v>40424</c:v>
                </c:pt>
                <c:pt idx="31">
                  <c:v>40431</c:v>
                </c:pt>
                <c:pt idx="32">
                  <c:v>40438</c:v>
                </c:pt>
                <c:pt idx="33">
                  <c:v>40445</c:v>
                </c:pt>
                <c:pt idx="34">
                  <c:v>40452</c:v>
                </c:pt>
                <c:pt idx="35">
                  <c:v>40459</c:v>
                </c:pt>
                <c:pt idx="36">
                  <c:v>40466</c:v>
                </c:pt>
                <c:pt idx="37">
                  <c:v>40473</c:v>
                </c:pt>
                <c:pt idx="38">
                  <c:v>40480</c:v>
                </c:pt>
                <c:pt idx="39">
                  <c:v>40487</c:v>
                </c:pt>
                <c:pt idx="40">
                  <c:v>40494</c:v>
                </c:pt>
                <c:pt idx="41">
                  <c:v>40501</c:v>
                </c:pt>
                <c:pt idx="42">
                  <c:v>40508</c:v>
                </c:pt>
                <c:pt idx="43">
                  <c:v>40515</c:v>
                </c:pt>
                <c:pt idx="44">
                  <c:v>40522</c:v>
                </c:pt>
                <c:pt idx="45">
                  <c:v>40529</c:v>
                </c:pt>
                <c:pt idx="46">
                  <c:v>40536</c:v>
                </c:pt>
                <c:pt idx="47">
                  <c:v>40543</c:v>
                </c:pt>
                <c:pt idx="48">
                  <c:v>40550</c:v>
                </c:pt>
                <c:pt idx="49">
                  <c:v>40557</c:v>
                </c:pt>
                <c:pt idx="50">
                  <c:v>40564</c:v>
                </c:pt>
                <c:pt idx="51">
                  <c:v>40571</c:v>
                </c:pt>
                <c:pt idx="52">
                  <c:v>40578</c:v>
                </c:pt>
                <c:pt idx="53">
                  <c:v>40585</c:v>
                </c:pt>
                <c:pt idx="54">
                  <c:v>40592</c:v>
                </c:pt>
                <c:pt idx="55">
                  <c:v>40599</c:v>
                </c:pt>
                <c:pt idx="56">
                  <c:v>40606</c:v>
                </c:pt>
                <c:pt idx="57">
                  <c:v>40613</c:v>
                </c:pt>
                <c:pt idx="58">
                  <c:v>40620</c:v>
                </c:pt>
                <c:pt idx="59">
                  <c:v>40627</c:v>
                </c:pt>
                <c:pt idx="60">
                  <c:v>40634</c:v>
                </c:pt>
                <c:pt idx="61">
                  <c:v>40641</c:v>
                </c:pt>
                <c:pt idx="62">
                  <c:v>40648</c:v>
                </c:pt>
                <c:pt idx="63">
                  <c:v>40655</c:v>
                </c:pt>
                <c:pt idx="64">
                  <c:v>40662</c:v>
                </c:pt>
                <c:pt idx="65">
                  <c:v>40669</c:v>
                </c:pt>
                <c:pt idx="66">
                  <c:v>40676</c:v>
                </c:pt>
                <c:pt idx="67">
                  <c:v>40683</c:v>
                </c:pt>
                <c:pt idx="68">
                  <c:v>40690</c:v>
                </c:pt>
                <c:pt idx="69">
                  <c:v>40697</c:v>
                </c:pt>
                <c:pt idx="70">
                  <c:v>40704</c:v>
                </c:pt>
                <c:pt idx="71">
                  <c:v>40711</c:v>
                </c:pt>
                <c:pt idx="72">
                  <c:v>40718</c:v>
                </c:pt>
                <c:pt idx="73">
                  <c:v>40725</c:v>
                </c:pt>
                <c:pt idx="74">
                  <c:v>40732</c:v>
                </c:pt>
                <c:pt idx="75">
                  <c:v>40739</c:v>
                </c:pt>
                <c:pt idx="76">
                  <c:v>40746</c:v>
                </c:pt>
                <c:pt idx="77">
                  <c:v>40753</c:v>
                </c:pt>
                <c:pt idx="78">
                  <c:v>40760</c:v>
                </c:pt>
                <c:pt idx="79">
                  <c:v>40767</c:v>
                </c:pt>
                <c:pt idx="80">
                  <c:v>40774</c:v>
                </c:pt>
                <c:pt idx="81">
                  <c:v>40781</c:v>
                </c:pt>
                <c:pt idx="82">
                  <c:v>40788</c:v>
                </c:pt>
                <c:pt idx="83">
                  <c:v>40795</c:v>
                </c:pt>
                <c:pt idx="84">
                  <c:v>40802</c:v>
                </c:pt>
                <c:pt idx="85">
                  <c:v>40809</c:v>
                </c:pt>
                <c:pt idx="86">
                  <c:v>40816</c:v>
                </c:pt>
                <c:pt idx="87">
                  <c:v>40823</c:v>
                </c:pt>
                <c:pt idx="88">
                  <c:v>40830</c:v>
                </c:pt>
                <c:pt idx="89">
                  <c:v>40837</c:v>
                </c:pt>
                <c:pt idx="90">
                  <c:v>40844</c:v>
                </c:pt>
                <c:pt idx="91">
                  <c:v>40851</c:v>
                </c:pt>
                <c:pt idx="92">
                  <c:v>40858</c:v>
                </c:pt>
                <c:pt idx="93">
                  <c:v>40865</c:v>
                </c:pt>
                <c:pt idx="94">
                  <c:v>40872</c:v>
                </c:pt>
                <c:pt idx="95">
                  <c:v>40879</c:v>
                </c:pt>
                <c:pt idx="96">
                  <c:v>40886</c:v>
                </c:pt>
                <c:pt idx="97">
                  <c:v>40893</c:v>
                </c:pt>
                <c:pt idx="98">
                  <c:v>40900</c:v>
                </c:pt>
                <c:pt idx="99">
                  <c:v>40907</c:v>
                </c:pt>
                <c:pt idx="100">
                  <c:v>40914</c:v>
                </c:pt>
                <c:pt idx="101">
                  <c:v>40921</c:v>
                </c:pt>
                <c:pt idx="102">
                  <c:v>40928</c:v>
                </c:pt>
                <c:pt idx="103">
                  <c:v>40935</c:v>
                </c:pt>
                <c:pt idx="104">
                  <c:v>40942</c:v>
                </c:pt>
                <c:pt idx="105">
                  <c:v>40949</c:v>
                </c:pt>
                <c:pt idx="106">
                  <c:v>40956</c:v>
                </c:pt>
                <c:pt idx="107">
                  <c:v>40963</c:v>
                </c:pt>
                <c:pt idx="108">
                  <c:v>40970</c:v>
                </c:pt>
                <c:pt idx="109">
                  <c:v>40977</c:v>
                </c:pt>
                <c:pt idx="110">
                  <c:v>40984</c:v>
                </c:pt>
                <c:pt idx="111">
                  <c:v>40991</c:v>
                </c:pt>
                <c:pt idx="112">
                  <c:v>40998</c:v>
                </c:pt>
                <c:pt idx="113">
                  <c:v>41005</c:v>
                </c:pt>
                <c:pt idx="114">
                  <c:v>41012</c:v>
                </c:pt>
                <c:pt idx="115">
                  <c:v>41019</c:v>
                </c:pt>
                <c:pt idx="116">
                  <c:v>41026</c:v>
                </c:pt>
                <c:pt idx="117">
                  <c:v>41033</c:v>
                </c:pt>
                <c:pt idx="118">
                  <c:v>41040</c:v>
                </c:pt>
                <c:pt idx="119">
                  <c:v>41047</c:v>
                </c:pt>
                <c:pt idx="120">
                  <c:v>41054</c:v>
                </c:pt>
                <c:pt idx="121">
                  <c:v>41061</c:v>
                </c:pt>
                <c:pt idx="122">
                  <c:v>41068</c:v>
                </c:pt>
                <c:pt idx="123">
                  <c:v>41075</c:v>
                </c:pt>
                <c:pt idx="124">
                  <c:v>41082</c:v>
                </c:pt>
                <c:pt idx="125">
                  <c:v>41089</c:v>
                </c:pt>
                <c:pt idx="126">
                  <c:v>41096</c:v>
                </c:pt>
                <c:pt idx="127">
                  <c:v>41103</c:v>
                </c:pt>
                <c:pt idx="128">
                  <c:v>41110</c:v>
                </c:pt>
                <c:pt idx="129">
                  <c:v>41117</c:v>
                </c:pt>
                <c:pt idx="130">
                  <c:v>41124</c:v>
                </c:pt>
                <c:pt idx="131">
                  <c:v>41131</c:v>
                </c:pt>
                <c:pt idx="132">
                  <c:v>41138</c:v>
                </c:pt>
                <c:pt idx="133">
                  <c:v>41145</c:v>
                </c:pt>
                <c:pt idx="134">
                  <c:v>41152</c:v>
                </c:pt>
                <c:pt idx="135">
                  <c:v>41159</c:v>
                </c:pt>
                <c:pt idx="136">
                  <c:v>41166</c:v>
                </c:pt>
                <c:pt idx="137">
                  <c:v>41173</c:v>
                </c:pt>
                <c:pt idx="138">
                  <c:v>41180</c:v>
                </c:pt>
                <c:pt idx="139">
                  <c:v>41187</c:v>
                </c:pt>
                <c:pt idx="140">
                  <c:v>41194</c:v>
                </c:pt>
                <c:pt idx="141">
                  <c:v>41201</c:v>
                </c:pt>
                <c:pt idx="142">
                  <c:v>41208</c:v>
                </c:pt>
                <c:pt idx="143">
                  <c:v>41215</c:v>
                </c:pt>
                <c:pt idx="144">
                  <c:v>41222</c:v>
                </c:pt>
                <c:pt idx="145">
                  <c:v>41229</c:v>
                </c:pt>
                <c:pt idx="146">
                  <c:v>41236</c:v>
                </c:pt>
                <c:pt idx="147">
                  <c:v>41243</c:v>
                </c:pt>
                <c:pt idx="148">
                  <c:v>41250</c:v>
                </c:pt>
                <c:pt idx="149">
                  <c:v>41257</c:v>
                </c:pt>
                <c:pt idx="150">
                  <c:v>41264</c:v>
                </c:pt>
                <c:pt idx="151">
                  <c:v>41271</c:v>
                </c:pt>
                <c:pt idx="152">
                  <c:v>41278</c:v>
                </c:pt>
                <c:pt idx="153">
                  <c:v>41285</c:v>
                </c:pt>
                <c:pt idx="154">
                  <c:v>41292</c:v>
                </c:pt>
                <c:pt idx="155">
                  <c:v>41299</c:v>
                </c:pt>
                <c:pt idx="156">
                  <c:v>41306</c:v>
                </c:pt>
                <c:pt idx="157">
                  <c:v>41313</c:v>
                </c:pt>
                <c:pt idx="158">
                  <c:v>41320</c:v>
                </c:pt>
                <c:pt idx="159">
                  <c:v>41327</c:v>
                </c:pt>
                <c:pt idx="160">
                  <c:v>41334</c:v>
                </c:pt>
                <c:pt idx="161">
                  <c:v>41341</c:v>
                </c:pt>
                <c:pt idx="162">
                  <c:v>41348</c:v>
                </c:pt>
                <c:pt idx="163">
                  <c:v>41355</c:v>
                </c:pt>
                <c:pt idx="164">
                  <c:v>41362</c:v>
                </c:pt>
                <c:pt idx="165">
                  <c:v>41369</c:v>
                </c:pt>
                <c:pt idx="166">
                  <c:v>41376</c:v>
                </c:pt>
                <c:pt idx="167">
                  <c:v>41383</c:v>
                </c:pt>
                <c:pt idx="168">
                  <c:v>41390</c:v>
                </c:pt>
                <c:pt idx="169">
                  <c:v>41397</c:v>
                </c:pt>
                <c:pt idx="170">
                  <c:v>41404</c:v>
                </c:pt>
                <c:pt idx="171">
                  <c:v>41411</c:v>
                </c:pt>
                <c:pt idx="172">
                  <c:v>41418</c:v>
                </c:pt>
                <c:pt idx="173">
                  <c:v>41425</c:v>
                </c:pt>
                <c:pt idx="174">
                  <c:v>41432</c:v>
                </c:pt>
                <c:pt idx="175">
                  <c:v>41439</c:v>
                </c:pt>
                <c:pt idx="176">
                  <c:v>41446</c:v>
                </c:pt>
                <c:pt idx="177">
                  <c:v>41453</c:v>
                </c:pt>
                <c:pt idx="178">
                  <c:v>41460</c:v>
                </c:pt>
                <c:pt idx="179">
                  <c:v>41467</c:v>
                </c:pt>
                <c:pt idx="180">
                  <c:v>41474</c:v>
                </c:pt>
                <c:pt idx="181">
                  <c:v>41481</c:v>
                </c:pt>
              </c:numCache>
            </c:numRef>
          </c:cat>
          <c:val>
            <c:numRef>
              <c:f>Temperature!$C$3:$C$184</c:f>
              <c:numCache>
                <c:formatCode>General</c:formatCode>
                <c:ptCount val="182"/>
                <c:pt idx="0">
                  <c:v>54.34</c:v>
                </c:pt>
                <c:pt idx="1">
                  <c:v>49.96</c:v>
                </c:pt>
                <c:pt idx="2">
                  <c:v>58.22</c:v>
                </c:pt>
                <c:pt idx="3">
                  <c:v>52.77</c:v>
                </c:pt>
                <c:pt idx="4">
                  <c:v>55.92</c:v>
                </c:pt>
                <c:pt idx="5">
                  <c:v>52.33</c:v>
                </c:pt>
                <c:pt idx="6">
                  <c:v>61.46</c:v>
                </c:pt>
                <c:pt idx="7">
                  <c:v>60.05</c:v>
                </c:pt>
                <c:pt idx="8">
                  <c:v>63.66</c:v>
                </c:pt>
                <c:pt idx="9">
                  <c:v>65.290000000000006</c:v>
                </c:pt>
                <c:pt idx="10">
                  <c:v>69.739999999999995</c:v>
                </c:pt>
                <c:pt idx="11">
                  <c:v>66.42</c:v>
                </c:pt>
                <c:pt idx="12">
                  <c:v>69.760000000000005</c:v>
                </c:pt>
                <c:pt idx="13">
                  <c:v>71.06</c:v>
                </c:pt>
                <c:pt idx="14">
                  <c:v>73.88</c:v>
                </c:pt>
                <c:pt idx="15">
                  <c:v>78.319999999999993</c:v>
                </c:pt>
                <c:pt idx="16">
                  <c:v>76.67</c:v>
                </c:pt>
                <c:pt idx="17">
                  <c:v>82.82</c:v>
                </c:pt>
                <c:pt idx="18">
                  <c:v>89.67</c:v>
                </c:pt>
                <c:pt idx="19">
                  <c:v>83.49</c:v>
                </c:pt>
                <c:pt idx="20">
                  <c:v>90.32</c:v>
                </c:pt>
                <c:pt idx="21">
                  <c:v>92.89</c:v>
                </c:pt>
                <c:pt idx="22">
                  <c:v>91.03</c:v>
                </c:pt>
                <c:pt idx="23">
                  <c:v>91.8</c:v>
                </c:pt>
                <c:pt idx="24">
                  <c:v>88.44</c:v>
                </c:pt>
                <c:pt idx="25">
                  <c:v>85.03</c:v>
                </c:pt>
                <c:pt idx="26">
                  <c:v>86.13</c:v>
                </c:pt>
                <c:pt idx="27">
                  <c:v>88.37</c:v>
                </c:pt>
                <c:pt idx="28">
                  <c:v>89.88</c:v>
                </c:pt>
                <c:pt idx="29">
                  <c:v>84.99</c:v>
                </c:pt>
                <c:pt idx="30">
                  <c:v>83.8</c:v>
                </c:pt>
                <c:pt idx="31">
                  <c:v>84.04</c:v>
                </c:pt>
                <c:pt idx="32">
                  <c:v>85.52</c:v>
                </c:pt>
                <c:pt idx="33">
                  <c:v>85.75</c:v>
                </c:pt>
                <c:pt idx="34">
                  <c:v>86.01</c:v>
                </c:pt>
                <c:pt idx="35">
                  <c:v>77.040000000000006</c:v>
                </c:pt>
                <c:pt idx="36">
                  <c:v>75.48</c:v>
                </c:pt>
                <c:pt idx="37">
                  <c:v>68.12</c:v>
                </c:pt>
                <c:pt idx="38">
                  <c:v>68.760000000000005</c:v>
                </c:pt>
                <c:pt idx="39">
                  <c:v>71.040000000000006</c:v>
                </c:pt>
                <c:pt idx="40">
                  <c:v>61.24</c:v>
                </c:pt>
                <c:pt idx="41">
                  <c:v>58.83</c:v>
                </c:pt>
                <c:pt idx="42">
                  <c:v>55.33</c:v>
                </c:pt>
                <c:pt idx="43">
                  <c:v>51.17</c:v>
                </c:pt>
                <c:pt idx="44">
                  <c:v>60.51</c:v>
                </c:pt>
                <c:pt idx="45">
                  <c:v>59.15</c:v>
                </c:pt>
                <c:pt idx="46">
                  <c:v>57.06</c:v>
                </c:pt>
                <c:pt idx="47">
                  <c:v>49.67</c:v>
                </c:pt>
                <c:pt idx="48">
                  <c:v>43.43</c:v>
                </c:pt>
                <c:pt idx="49">
                  <c:v>49.98</c:v>
                </c:pt>
                <c:pt idx="50">
                  <c:v>56.75</c:v>
                </c:pt>
                <c:pt idx="51">
                  <c:v>53.03</c:v>
                </c:pt>
                <c:pt idx="52">
                  <c:v>44.88</c:v>
                </c:pt>
                <c:pt idx="53">
                  <c:v>51.51</c:v>
                </c:pt>
                <c:pt idx="54">
                  <c:v>61.77</c:v>
                </c:pt>
                <c:pt idx="55">
                  <c:v>53.59</c:v>
                </c:pt>
                <c:pt idx="56">
                  <c:v>56.96</c:v>
                </c:pt>
                <c:pt idx="57">
                  <c:v>64.22</c:v>
                </c:pt>
                <c:pt idx="58">
                  <c:v>70.12</c:v>
                </c:pt>
                <c:pt idx="59">
                  <c:v>62.53</c:v>
                </c:pt>
                <c:pt idx="60">
                  <c:v>67.64</c:v>
                </c:pt>
                <c:pt idx="61">
                  <c:v>73.03</c:v>
                </c:pt>
                <c:pt idx="62">
                  <c:v>61.05</c:v>
                </c:pt>
                <c:pt idx="63">
                  <c:v>75.930000000000007</c:v>
                </c:pt>
                <c:pt idx="64">
                  <c:v>73.38</c:v>
                </c:pt>
                <c:pt idx="65">
                  <c:v>73.56</c:v>
                </c:pt>
                <c:pt idx="66">
                  <c:v>74.040000000000006</c:v>
                </c:pt>
                <c:pt idx="67">
                  <c:v>72.62</c:v>
                </c:pt>
                <c:pt idx="68">
                  <c:v>78.62</c:v>
                </c:pt>
                <c:pt idx="69">
                  <c:v>81.87</c:v>
                </c:pt>
                <c:pt idx="70">
                  <c:v>84.57</c:v>
                </c:pt>
                <c:pt idx="71">
                  <c:v>87.96</c:v>
                </c:pt>
                <c:pt idx="72">
                  <c:v>90.69</c:v>
                </c:pt>
                <c:pt idx="73">
                  <c:v>95.36</c:v>
                </c:pt>
                <c:pt idx="74">
                  <c:v>88.57</c:v>
                </c:pt>
                <c:pt idx="75">
                  <c:v>86.01</c:v>
                </c:pt>
                <c:pt idx="76">
                  <c:v>88.59</c:v>
                </c:pt>
                <c:pt idx="77">
                  <c:v>86.75</c:v>
                </c:pt>
                <c:pt idx="78">
                  <c:v>89.8</c:v>
                </c:pt>
                <c:pt idx="79">
                  <c:v>85.61</c:v>
                </c:pt>
                <c:pt idx="80">
                  <c:v>87.4</c:v>
                </c:pt>
                <c:pt idx="81">
                  <c:v>91.59</c:v>
                </c:pt>
                <c:pt idx="82">
                  <c:v>91.61</c:v>
                </c:pt>
                <c:pt idx="83">
                  <c:v>89.06</c:v>
                </c:pt>
                <c:pt idx="84">
                  <c:v>77.489999999999995</c:v>
                </c:pt>
                <c:pt idx="85">
                  <c:v>82.51</c:v>
                </c:pt>
                <c:pt idx="86">
                  <c:v>82.27</c:v>
                </c:pt>
                <c:pt idx="87">
                  <c:v>75.010000000000005</c:v>
                </c:pt>
                <c:pt idx="88">
                  <c:v>70.27</c:v>
                </c:pt>
                <c:pt idx="89">
                  <c:v>77.91</c:v>
                </c:pt>
                <c:pt idx="90">
                  <c:v>72.790000000000006</c:v>
                </c:pt>
                <c:pt idx="91">
                  <c:v>68.569999999999993</c:v>
                </c:pt>
                <c:pt idx="92">
                  <c:v>55.28</c:v>
                </c:pt>
                <c:pt idx="93">
                  <c:v>58.97</c:v>
                </c:pt>
                <c:pt idx="94">
                  <c:v>60.68</c:v>
                </c:pt>
                <c:pt idx="95">
                  <c:v>57.29</c:v>
                </c:pt>
                <c:pt idx="96">
                  <c:v>42.58</c:v>
                </c:pt>
                <c:pt idx="97">
                  <c:v>50.53</c:v>
                </c:pt>
                <c:pt idx="98">
                  <c:v>48.36</c:v>
                </c:pt>
                <c:pt idx="99">
                  <c:v>48.92</c:v>
                </c:pt>
                <c:pt idx="100">
                  <c:v>59.85</c:v>
                </c:pt>
                <c:pt idx="101">
                  <c:v>51</c:v>
                </c:pt>
                <c:pt idx="102">
                  <c:v>54.51</c:v>
                </c:pt>
                <c:pt idx="103">
                  <c:v>53.59</c:v>
                </c:pt>
                <c:pt idx="104">
                  <c:v>56.85</c:v>
                </c:pt>
                <c:pt idx="105">
                  <c:v>55.73</c:v>
                </c:pt>
                <c:pt idx="106">
                  <c:v>54.12</c:v>
                </c:pt>
                <c:pt idx="107">
                  <c:v>56.02</c:v>
                </c:pt>
                <c:pt idx="108">
                  <c:v>57.62</c:v>
                </c:pt>
                <c:pt idx="109">
                  <c:v>57.65</c:v>
                </c:pt>
                <c:pt idx="110">
                  <c:v>62.11</c:v>
                </c:pt>
                <c:pt idx="111">
                  <c:v>56.54</c:v>
                </c:pt>
                <c:pt idx="112">
                  <c:v>67.92</c:v>
                </c:pt>
                <c:pt idx="113">
                  <c:v>65.989999999999995</c:v>
                </c:pt>
                <c:pt idx="114">
                  <c:v>70.28</c:v>
                </c:pt>
                <c:pt idx="115">
                  <c:v>67.75</c:v>
                </c:pt>
                <c:pt idx="116">
                  <c:v>80.11</c:v>
                </c:pt>
                <c:pt idx="117">
                  <c:v>77.02</c:v>
                </c:pt>
                <c:pt idx="118">
                  <c:v>76.03</c:v>
                </c:pt>
                <c:pt idx="119">
                  <c:v>85.19</c:v>
                </c:pt>
                <c:pt idx="120">
                  <c:v>86.03</c:v>
                </c:pt>
                <c:pt idx="121">
                  <c:v>80.06</c:v>
                </c:pt>
                <c:pt idx="122">
                  <c:v>86.87</c:v>
                </c:pt>
                <c:pt idx="123">
                  <c:v>88.58</c:v>
                </c:pt>
                <c:pt idx="124">
                  <c:v>89.92</c:v>
                </c:pt>
                <c:pt idx="125">
                  <c:v>91.36</c:v>
                </c:pt>
                <c:pt idx="126">
                  <c:v>86.87</c:v>
                </c:pt>
                <c:pt idx="127">
                  <c:v>89.8</c:v>
                </c:pt>
                <c:pt idx="128">
                  <c:v>84.45</c:v>
                </c:pt>
                <c:pt idx="129">
                  <c:v>83.98</c:v>
                </c:pt>
                <c:pt idx="130">
                  <c:v>84.76</c:v>
                </c:pt>
                <c:pt idx="131">
                  <c:v>90.78</c:v>
                </c:pt>
                <c:pt idx="132">
                  <c:v>88.83</c:v>
                </c:pt>
                <c:pt idx="133">
                  <c:v>82.5</c:v>
                </c:pt>
                <c:pt idx="134">
                  <c:v>86.97</c:v>
                </c:pt>
                <c:pt idx="135">
                  <c:v>83.07</c:v>
                </c:pt>
                <c:pt idx="136">
                  <c:v>78.47</c:v>
                </c:pt>
                <c:pt idx="137">
                  <c:v>81.93</c:v>
                </c:pt>
                <c:pt idx="138">
                  <c:v>82.52</c:v>
                </c:pt>
                <c:pt idx="139">
                  <c:v>80.88</c:v>
                </c:pt>
                <c:pt idx="140">
                  <c:v>76.03</c:v>
                </c:pt>
                <c:pt idx="141">
                  <c:v>72.709999999999994</c:v>
                </c:pt>
                <c:pt idx="142">
                  <c:v>70.5</c:v>
                </c:pt>
                <c:pt idx="143">
                  <c:v>70.790000000000006</c:v>
                </c:pt>
                <c:pt idx="144">
                  <c:v>70.28</c:v>
                </c:pt>
                <c:pt idx="145">
                  <c:v>58.82</c:v>
                </c:pt>
                <c:pt idx="146">
                  <c:v>63.95</c:v>
                </c:pt>
                <c:pt idx="147">
                  <c:v>64.13</c:v>
                </c:pt>
                <c:pt idx="148">
                  <c:v>61.21</c:v>
                </c:pt>
                <c:pt idx="149">
                  <c:v>53.86</c:v>
                </c:pt>
                <c:pt idx="150">
                  <c:v>49.79</c:v>
                </c:pt>
                <c:pt idx="151">
                  <c:v>50.09</c:v>
                </c:pt>
                <c:pt idx="152">
                  <c:v>45.01</c:v>
                </c:pt>
                <c:pt idx="153">
                  <c:v>49.38</c:v>
                </c:pt>
                <c:pt idx="154">
                  <c:v>40.67</c:v>
                </c:pt>
                <c:pt idx="155">
                  <c:v>59.76</c:v>
                </c:pt>
                <c:pt idx="156">
                  <c:v>51.86</c:v>
                </c:pt>
                <c:pt idx="157">
                  <c:v>57.25</c:v>
                </c:pt>
                <c:pt idx="158">
                  <c:v>45.8</c:v>
                </c:pt>
                <c:pt idx="159">
                  <c:v>52.39</c:v>
                </c:pt>
                <c:pt idx="160">
                  <c:v>48.17</c:v>
                </c:pt>
                <c:pt idx="161">
                  <c:v>64.17</c:v>
                </c:pt>
                <c:pt idx="162">
                  <c:v>62.1</c:v>
                </c:pt>
                <c:pt idx="163">
                  <c:v>70.180000000000007</c:v>
                </c:pt>
                <c:pt idx="164">
                  <c:v>68.22</c:v>
                </c:pt>
                <c:pt idx="165">
                  <c:v>70.739999999999995</c:v>
                </c:pt>
                <c:pt idx="166">
                  <c:v>66.61</c:v>
                </c:pt>
                <c:pt idx="167">
                  <c:v>68.63</c:v>
                </c:pt>
                <c:pt idx="168">
                  <c:v>74.61</c:v>
                </c:pt>
                <c:pt idx="169">
                  <c:v>78.41</c:v>
                </c:pt>
                <c:pt idx="170">
                  <c:v>74.59</c:v>
                </c:pt>
                <c:pt idx="171">
                  <c:v>82.47</c:v>
                </c:pt>
                <c:pt idx="172">
                  <c:v>81.569999999999993</c:v>
                </c:pt>
                <c:pt idx="173">
                  <c:v>82.62</c:v>
                </c:pt>
                <c:pt idx="174">
                  <c:v>89.22</c:v>
                </c:pt>
                <c:pt idx="175">
                  <c:v>91.98</c:v>
                </c:pt>
                <c:pt idx="176">
                  <c:v>90.67</c:v>
                </c:pt>
                <c:pt idx="177">
                  <c:v>90.28</c:v>
                </c:pt>
                <c:pt idx="178">
                  <c:v>93.54</c:v>
                </c:pt>
                <c:pt idx="179">
                  <c:v>87.18</c:v>
                </c:pt>
                <c:pt idx="180">
                  <c:v>87.09</c:v>
                </c:pt>
                <c:pt idx="181">
                  <c:v>83.32</c:v>
                </c:pt>
              </c:numCache>
            </c:numRef>
          </c:val>
          <c:smooth val="0"/>
          <c:extLst>
            <c:ext xmlns:c16="http://schemas.microsoft.com/office/drawing/2014/chart" uri="{C3380CC4-5D6E-409C-BE32-E72D297353CC}">
              <c16:uniqueId val="{00000001-B12A-4B79-8AAD-73962F8B4936}"/>
            </c:ext>
          </c:extLst>
        </c:ser>
        <c:ser>
          <c:idx val="2"/>
          <c:order val="2"/>
          <c:tx>
            <c:strRef>
              <c:f>Temperature!$D$2</c:f>
              <c:strCache>
                <c:ptCount val="1"/>
                <c:pt idx="0">
                  <c:v>Store 24</c:v>
                </c:pt>
              </c:strCache>
            </c:strRef>
          </c:tx>
          <c:spPr>
            <a:ln w="28575" cap="rnd">
              <a:solidFill>
                <a:schemeClr val="accent3"/>
              </a:solidFill>
              <a:round/>
            </a:ln>
            <a:effectLst/>
          </c:spPr>
          <c:marker>
            <c:symbol val="none"/>
          </c:marker>
          <c:cat>
            <c:numRef>
              <c:f>Temperature!$A$3:$A$184</c:f>
              <c:numCache>
                <c:formatCode>yyyy\-mm\-dd</c:formatCode>
                <c:ptCount val="182"/>
                <c:pt idx="0">
                  <c:v>40214</c:v>
                </c:pt>
                <c:pt idx="1">
                  <c:v>40221</c:v>
                </c:pt>
                <c:pt idx="2">
                  <c:v>40228</c:v>
                </c:pt>
                <c:pt idx="3">
                  <c:v>40235</c:v>
                </c:pt>
                <c:pt idx="4">
                  <c:v>40242</c:v>
                </c:pt>
                <c:pt idx="5">
                  <c:v>40249</c:v>
                </c:pt>
                <c:pt idx="6">
                  <c:v>40256</c:v>
                </c:pt>
                <c:pt idx="7">
                  <c:v>40263</c:v>
                </c:pt>
                <c:pt idx="8">
                  <c:v>40270</c:v>
                </c:pt>
                <c:pt idx="9">
                  <c:v>40277</c:v>
                </c:pt>
                <c:pt idx="10">
                  <c:v>40284</c:v>
                </c:pt>
                <c:pt idx="11">
                  <c:v>40291</c:v>
                </c:pt>
                <c:pt idx="12">
                  <c:v>40298</c:v>
                </c:pt>
                <c:pt idx="13">
                  <c:v>40305</c:v>
                </c:pt>
                <c:pt idx="14">
                  <c:v>40312</c:v>
                </c:pt>
                <c:pt idx="15">
                  <c:v>40319</c:v>
                </c:pt>
                <c:pt idx="16">
                  <c:v>40326</c:v>
                </c:pt>
                <c:pt idx="17">
                  <c:v>40333</c:v>
                </c:pt>
                <c:pt idx="18">
                  <c:v>40340</c:v>
                </c:pt>
                <c:pt idx="19">
                  <c:v>40347</c:v>
                </c:pt>
                <c:pt idx="20">
                  <c:v>40354</c:v>
                </c:pt>
                <c:pt idx="21">
                  <c:v>40361</c:v>
                </c:pt>
                <c:pt idx="22">
                  <c:v>40368</c:v>
                </c:pt>
                <c:pt idx="23">
                  <c:v>40375</c:v>
                </c:pt>
                <c:pt idx="24">
                  <c:v>40382</c:v>
                </c:pt>
                <c:pt idx="25">
                  <c:v>40389</c:v>
                </c:pt>
                <c:pt idx="26">
                  <c:v>40396</c:v>
                </c:pt>
                <c:pt idx="27">
                  <c:v>40403</c:v>
                </c:pt>
                <c:pt idx="28">
                  <c:v>40410</c:v>
                </c:pt>
                <c:pt idx="29">
                  <c:v>40417</c:v>
                </c:pt>
                <c:pt idx="30">
                  <c:v>40424</c:v>
                </c:pt>
                <c:pt idx="31">
                  <c:v>40431</c:v>
                </c:pt>
                <c:pt idx="32">
                  <c:v>40438</c:v>
                </c:pt>
                <c:pt idx="33">
                  <c:v>40445</c:v>
                </c:pt>
                <c:pt idx="34">
                  <c:v>40452</c:v>
                </c:pt>
                <c:pt idx="35">
                  <c:v>40459</c:v>
                </c:pt>
                <c:pt idx="36">
                  <c:v>40466</c:v>
                </c:pt>
                <c:pt idx="37">
                  <c:v>40473</c:v>
                </c:pt>
                <c:pt idx="38">
                  <c:v>40480</c:v>
                </c:pt>
                <c:pt idx="39">
                  <c:v>40487</c:v>
                </c:pt>
                <c:pt idx="40">
                  <c:v>40494</c:v>
                </c:pt>
                <c:pt idx="41">
                  <c:v>40501</c:v>
                </c:pt>
                <c:pt idx="42">
                  <c:v>40508</c:v>
                </c:pt>
                <c:pt idx="43">
                  <c:v>40515</c:v>
                </c:pt>
                <c:pt idx="44">
                  <c:v>40522</c:v>
                </c:pt>
                <c:pt idx="45">
                  <c:v>40529</c:v>
                </c:pt>
                <c:pt idx="46">
                  <c:v>40536</c:v>
                </c:pt>
                <c:pt idx="47">
                  <c:v>40543</c:v>
                </c:pt>
                <c:pt idx="48">
                  <c:v>40550</c:v>
                </c:pt>
                <c:pt idx="49">
                  <c:v>40557</c:v>
                </c:pt>
                <c:pt idx="50">
                  <c:v>40564</c:v>
                </c:pt>
                <c:pt idx="51">
                  <c:v>40571</c:v>
                </c:pt>
                <c:pt idx="52">
                  <c:v>40578</c:v>
                </c:pt>
                <c:pt idx="53">
                  <c:v>40585</c:v>
                </c:pt>
                <c:pt idx="54">
                  <c:v>40592</c:v>
                </c:pt>
                <c:pt idx="55">
                  <c:v>40599</c:v>
                </c:pt>
                <c:pt idx="56">
                  <c:v>40606</c:v>
                </c:pt>
                <c:pt idx="57">
                  <c:v>40613</c:v>
                </c:pt>
                <c:pt idx="58">
                  <c:v>40620</c:v>
                </c:pt>
                <c:pt idx="59">
                  <c:v>40627</c:v>
                </c:pt>
                <c:pt idx="60">
                  <c:v>40634</c:v>
                </c:pt>
                <c:pt idx="61">
                  <c:v>40641</c:v>
                </c:pt>
                <c:pt idx="62">
                  <c:v>40648</c:v>
                </c:pt>
                <c:pt idx="63">
                  <c:v>40655</c:v>
                </c:pt>
                <c:pt idx="64">
                  <c:v>40662</c:v>
                </c:pt>
                <c:pt idx="65">
                  <c:v>40669</c:v>
                </c:pt>
                <c:pt idx="66">
                  <c:v>40676</c:v>
                </c:pt>
                <c:pt idx="67">
                  <c:v>40683</c:v>
                </c:pt>
                <c:pt idx="68">
                  <c:v>40690</c:v>
                </c:pt>
                <c:pt idx="69">
                  <c:v>40697</c:v>
                </c:pt>
                <c:pt idx="70">
                  <c:v>40704</c:v>
                </c:pt>
                <c:pt idx="71">
                  <c:v>40711</c:v>
                </c:pt>
                <c:pt idx="72">
                  <c:v>40718</c:v>
                </c:pt>
                <c:pt idx="73">
                  <c:v>40725</c:v>
                </c:pt>
                <c:pt idx="74">
                  <c:v>40732</c:v>
                </c:pt>
                <c:pt idx="75">
                  <c:v>40739</c:v>
                </c:pt>
                <c:pt idx="76">
                  <c:v>40746</c:v>
                </c:pt>
                <c:pt idx="77">
                  <c:v>40753</c:v>
                </c:pt>
                <c:pt idx="78">
                  <c:v>40760</c:v>
                </c:pt>
                <c:pt idx="79">
                  <c:v>40767</c:v>
                </c:pt>
                <c:pt idx="80">
                  <c:v>40774</c:v>
                </c:pt>
                <c:pt idx="81">
                  <c:v>40781</c:v>
                </c:pt>
                <c:pt idx="82">
                  <c:v>40788</c:v>
                </c:pt>
                <c:pt idx="83">
                  <c:v>40795</c:v>
                </c:pt>
                <c:pt idx="84">
                  <c:v>40802</c:v>
                </c:pt>
                <c:pt idx="85">
                  <c:v>40809</c:v>
                </c:pt>
                <c:pt idx="86">
                  <c:v>40816</c:v>
                </c:pt>
                <c:pt idx="87">
                  <c:v>40823</c:v>
                </c:pt>
                <c:pt idx="88">
                  <c:v>40830</c:v>
                </c:pt>
                <c:pt idx="89">
                  <c:v>40837</c:v>
                </c:pt>
                <c:pt idx="90">
                  <c:v>40844</c:v>
                </c:pt>
                <c:pt idx="91">
                  <c:v>40851</c:v>
                </c:pt>
                <c:pt idx="92">
                  <c:v>40858</c:v>
                </c:pt>
                <c:pt idx="93">
                  <c:v>40865</c:v>
                </c:pt>
                <c:pt idx="94">
                  <c:v>40872</c:v>
                </c:pt>
                <c:pt idx="95">
                  <c:v>40879</c:v>
                </c:pt>
                <c:pt idx="96">
                  <c:v>40886</c:v>
                </c:pt>
                <c:pt idx="97">
                  <c:v>40893</c:v>
                </c:pt>
                <c:pt idx="98">
                  <c:v>40900</c:v>
                </c:pt>
                <c:pt idx="99">
                  <c:v>40907</c:v>
                </c:pt>
                <c:pt idx="100">
                  <c:v>40914</c:v>
                </c:pt>
                <c:pt idx="101">
                  <c:v>40921</c:v>
                </c:pt>
                <c:pt idx="102">
                  <c:v>40928</c:v>
                </c:pt>
                <c:pt idx="103">
                  <c:v>40935</c:v>
                </c:pt>
                <c:pt idx="104">
                  <c:v>40942</c:v>
                </c:pt>
                <c:pt idx="105">
                  <c:v>40949</c:v>
                </c:pt>
                <c:pt idx="106">
                  <c:v>40956</c:v>
                </c:pt>
                <c:pt idx="107">
                  <c:v>40963</c:v>
                </c:pt>
                <c:pt idx="108">
                  <c:v>40970</c:v>
                </c:pt>
                <c:pt idx="109">
                  <c:v>40977</c:v>
                </c:pt>
                <c:pt idx="110">
                  <c:v>40984</c:v>
                </c:pt>
                <c:pt idx="111">
                  <c:v>40991</c:v>
                </c:pt>
                <c:pt idx="112">
                  <c:v>40998</c:v>
                </c:pt>
                <c:pt idx="113">
                  <c:v>41005</c:v>
                </c:pt>
                <c:pt idx="114">
                  <c:v>41012</c:v>
                </c:pt>
                <c:pt idx="115">
                  <c:v>41019</c:v>
                </c:pt>
                <c:pt idx="116">
                  <c:v>41026</c:v>
                </c:pt>
                <c:pt idx="117">
                  <c:v>41033</c:v>
                </c:pt>
                <c:pt idx="118">
                  <c:v>41040</c:v>
                </c:pt>
                <c:pt idx="119">
                  <c:v>41047</c:v>
                </c:pt>
                <c:pt idx="120">
                  <c:v>41054</c:v>
                </c:pt>
                <c:pt idx="121">
                  <c:v>41061</c:v>
                </c:pt>
                <c:pt idx="122">
                  <c:v>41068</c:v>
                </c:pt>
                <c:pt idx="123">
                  <c:v>41075</c:v>
                </c:pt>
                <c:pt idx="124">
                  <c:v>41082</c:v>
                </c:pt>
                <c:pt idx="125">
                  <c:v>41089</c:v>
                </c:pt>
                <c:pt idx="126">
                  <c:v>41096</c:v>
                </c:pt>
                <c:pt idx="127">
                  <c:v>41103</c:v>
                </c:pt>
                <c:pt idx="128">
                  <c:v>41110</c:v>
                </c:pt>
                <c:pt idx="129">
                  <c:v>41117</c:v>
                </c:pt>
                <c:pt idx="130">
                  <c:v>41124</c:v>
                </c:pt>
                <c:pt idx="131">
                  <c:v>41131</c:v>
                </c:pt>
                <c:pt idx="132">
                  <c:v>41138</c:v>
                </c:pt>
                <c:pt idx="133">
                  <c:v>41145</c:v>
                </c:pt>
                <c:pt idx="134">
                  <c:v>41152</c:v>
                </c:pt>
                <c:pt idx="135">
                  <c:v>41159</c:v>
                </c:pt>
                <c:pt idx="136">
                  <c:v>41166</c:v>
                </c:pt>
                <c:pt idx="137">
                  <c:v>41173</c:v>
                </c:pt>
                <c:pt idx="138">
                  <c:v>41180</c:v>
                </c:pt>
                <c:pt idx="139">
                  <c:v>41187</c:v>
                </c:pt>
                <c:pt idx="140">
                  <c:v>41194</c:v>
                </c:pt>
                <c:pt idx="141">
                  <c:v>41201</c:v>
                </c:pt>
                <c:pt idx="142">
                  <c:v>41208</c:v>
                </c:pt>
                <c:pt idx="143">
                  <c:v>41215</c:v>
                </c:pt>
                <c:pt idx="144">
                  <c:v>41222</c:v>
                </c:pt>
                <c:pt idx="145">
                  <c:v>41229</c:v>
                </c:pt>
                <c:pt idx="146">
                  <c:v>41236</c:v>
                </c:pt>
                <c:pt idx="147">
                  <c:v>41243</c:v>
                </c:pt>
                <c:pt idx="148">
                  <c:v>41250</c:v>
                </c:pt>
                <c:pt idx="149">
                  <c:v>41257</c:v>
                </c:pt>
                <c:pt idx="150">
                  <c:v>41264</c:v>
                </c:pt>
                <c:pt idx="151">
                  <c:v>41271</c:v>
                </c:pt>
                <c:pt idx="152">
                  <c:v>41278</c:v>
                </c:pt>
                <c:pt idx="153">
                  <c:v>41285</c:v>
                </c:pt>
                <c:pt idx="154">
                  <c:v>41292</c:v>
                </c:pt>
                <c:pt idx="155">
                  <c:v>41299</c:v>
                </c:pt>
                <c:pt idx="156">
                  <c:v>41306</c:v>
                </c:pt>
                <c:pt idx="157">
                  <c:v>41313</c:v>
                </c:pt>
                <c:pt idx="158">
                  <c:v>41320</c:v>
                </c:pt>
                <c:pt idx="159">
                  <c:v>41327</c:v>
                </c:pt>
                <c:pt idx="160">
                  <c:v>41334</c:v>
                </c:pt>
                <c:pt idx="161">
                  <c:v>41341</c:v>
                </c:pt>
                <c:pt idx="162">
                  <c:v>41348</c:v>
                </c:pt>
                <c:pt idx="163">
                  <c:v>41355</c:v>
                </c:pt>
                <c:pt idx="164">
                  <c:v>41362</c:v>
                </c:pt>
                <c:pt idx="165">
                  <c:v>41369</c:v>
                </c:pt>
                <c:pt idx="166">
                  <c:v>41376</c:v>
                </c:pt>
                <c:pt idx="167">
                  <c:v>41383</c:v>
                </c:pt>
                <c:pt idx="168">
                  <c:v>41390</c:v>
                </c:pt>
                <c:pt idx="169">
                  <c:v>41397</c:v>
                </c:pt>
                <c:pt idx="170">
                  <c:v>41404</c:v>
                </c:pt>
                <c:pt idx="171">
                  <c:v>41411</c:v>
                </c:pt>
                <c:pt idx="172">
                  <c:v>41418</c:v>
                </c:pt>
                <c:pt idx="173">
                  <c:v>41425</c:v>
                </c:pt>
                <c:pt idx="174">
                  <c:v>41432</c:v>
                </c:pt>
                <c:pt idx="175">
                  <c:v>41439</c:v>
                </c:pt>
                <c:pt idx="176">
                  <c:v>41446</c:v>
                </c:pt>
                <c:pt idx="177">
                  <c:v>41453</c:v>
                </c:pt>
                <c:pt idx="178">
                  <c:v>41460</c:v>
                </c:pt>
                <c:pt idx="179">
                  <c:v>41467</c:v>
                </c:pt>
                <c:pt idx="180">
                  <c:v>41474</c:v>
                </c:pt>
                <c:pt idx="181">
                  <c:v>41481</c:v>
                </c:pt>
              </c:numCache>
            </c:numRef>
          </c:cat>
          <c:val>
            <c:numRef>
              <c:f>Temperature!$D$3:$D$184</c:f>
              <c:numCache>
                <c:formatCode>General</c:formatCode>
                <c:ptCount val="182"/>
                <c:pt idx="0">
                  <c:v>22.43</c:v>
                </c:pt>
                <c:pt idx="1">
                  <c:v>25.94</c:v>
                </c:pt>
                <c:pt idx="2">
                  <c:v>31.05</c:v>
                </c:pt>
                <c:pt idx="3">
                  <c:v>33.979999999999997</c:v>
                </c:pt>
                <c:pt idx="4">
                  <c:v>36.729999999999997</c:v>
                </c:pt>
                <c:pt idx="5">
                  <c:v>42.31</c:v>
                </c:pt>
                <c:pt idx="6">
                  <c:v>46.09</c:v>
                </c:pt>
                <c:pt idx="7">
                  <c:v>48.87</c:v>
                </c:pt>
                <c:pt idx="8">
                  <c:v>45.22</c:v>
                </c:pt>
                <c:pt idx="9">
                  <c:v>62.06</c:v>
                </c:pt>
                <c:pt idx="10">
                  <c:v>51.08</c:v>
                </c:pt>
                <c:pt idx="11">
                  <c:v>51.07</c:v>
                </c:pt>
                <c:pt idx="12">
                  <c:v>51.48</c:v>
                </c:pt>
                <c:pt idx="13">
                  <c:v>66.650000000000006</c:v>
                </c:pt>
                <c:pt idx="14">
                  <c:v>51.31</c:v>
                </c:pt>
                <c:pt idx="15">
                  <c:v>60.44</c:v>
                </c:pt>
                <c:pt idx="16">
                  <c:v>69.59</c:v>
                </c:pt>
                <c:pt idx="17">
                  <c:v>71.989999999999995</c:v>
                </c:pt>
                <c:pt idx="18">
                  <c:v>64.84</c:v>
                </c:pt>
                <c:pt idx="19">
                  <c:v>67.17</c:v>
                </c:pt>
                <c:pt idx="20">
                  <c:v>74.900000000000006</c:v>
                </c:pt>
                <c:pt idx="21">
                  <c:v>71.12</c:v>
                </c:pt>
                <c:pt idx="22">
                  <c:v>79.05</c:v>
                </c:pt>
                <c:pt idx="23">
                  <c:v>76.56</c:v>
                </c:pt>
                <c:pt idx="24">
                  <c:v>75.27</c:v>
                </c:pt>
                <c:pt idx="25">
                  <c:v>75.91</c:v>
                </c:pt>
                <c:pt idx="26">
                  <c:v>74.540000000000006</c:v>
                </c:pt>
                <c:pt idx="27">
                  <c:v>74.17</c:v>
                </c:pt>
                <c:pt idx="28">
                  <c:v>72.17</c:v>
                </c:pt>
                <c:pt idx="29">
                  <c:v>67</c:v>
                </c:pt>
                <c:pt idx="30">
                  <c:v>73.52</c:v>
                </c:pt>
                <c:pt idx="31">
                  <c:v>67.11</c:v>
                </c:pt>
                <c:pt idx="32">
                  <c:v>60.31</c:v>
                </c:pt>
                <c:pt idx="33">
                  <c:v>64.3</c:v>
                </c:pt>
                <c:pt idx="34">
                  <c:v>66.88</c:v>
                </c:pt>
                <c:pt idx="35">
                  <c:v>54.82</c:v>
                </c:pt>
                <c:pt idx="36">
                  <c:v>52.83</c:v>
                </c:pt>
                <c:pt idx="37">
                  <c:v>48.69</c:v>
                </c:pt>
                <c:pt idx="38">
                  <c:v>57.29</c:v>
                </c:pt>
                <c:pt idx="39">
                  <c:v>42.2</c:v>
                </c:pt>
                <c:pt idx="40">
                  <c:v>41.76</c:v>
                </c:pt>
                <c:pt idx="41">
                  <c:v>45.63</c:v>
                </c:pt>
                <c:pt idx="42">
                  <c:v>41.92</c:v>
                </c:pt>
                <c:pt idx="43">
                  <c:v>37.08</c:v>
                </c:pt>
                <c:pt idx="44">
                  <c:v>27.11</c:v>
                </c:pt>
                <c:pt idx="45">
                  <c:v>27.99</c:v>
                </c:pt>
                <c:pt idx="46">
                  <c:v>27.74</c:v>
                </c:pt>
                <c:pt idx="47">
                  <c:v>25.9</c:v>
                </c:pt>
                <c:pt idx="48">
                  <c:v>30.72</c:v>
                </c:pt>
                <c:pt idx="49">
                  <c:v>22.41</c:v>
                </c:pt>
                <c:pt idx="50">
                  <c:v>23.69</c:v>
                </c:pt>
                <c:pt idx="51">
                  <c:v>17.91</c:v>
                </c:pt>
                <c:pt idx="52">
                  <c:v>23.83</c:v>
                </c:pt>
                <c:pt idx="53">
                  <c:v>26.51</c:v>
                </c:pt>
                <c:pt idx="54">
                  <c:v>34.04</c:v>
                </c:pt>
                <c:pt idx="55">
                  <c:v>26.09</c:v>
                </c:pt>
                <c:pt idx="56">
                  <c:v>31.36</c:v>
                </c:pt>
                <c:pt idx="57">
                  <c:v>39.51</c:v>
                </c:pt>
                <c:pt idx="58">
                  <c:v>43.39</c:v>
                </c:pt>
                <c:pt idx="59">
                  <c:v>36.880000000000003</c:v>
                </c:pt>
                <c:pt idx="60">
                  <c:v>35.729999999999997</c:v>
                </c:pt>
                <c:pt idx="61">
                  <c:v>44.7</c:v>
                </c:pt>
                <c:pt idx="62">
                  <c:v>52.36</c:v>
                </c:pt>
                <c:pt idx="63">
                  <c:v>46</c:v>
                </c:pt>
                <c:pt idx="64">
                  <c:v>60.48</c:v>
                </c:pt>
                <c:pt idx="65">
                  <c:v>55.75</c:v>
                </c:pt>
                <c:pt idx="66">
                  <c:v>58.49</c:v>
                </c:pt>
                <c:pt idx="67">
                  <c:v>59.84</c:v>
                </c:pt>
                <c:pt idx="68">
                  <c:v>65.739999999999995</c:v>
                </c:pt>
                <c:pt idx="69">
                  <c:v>73.12</c:v>
                </c:pt>
                <c:pt idx="70">
                  <c:v>70.02</c:v>
                </c:pt>
                <c:pt idx="71">
                  <c:v>64.34</c:v>
                </c:pt>
                <c:pt idx="72">
                  <c:v>68.88</c:v>
                </c:pt>
                <c:pt idx="73">
                  <c:v>70.27</c:v>
                </c:pt>
                <c:pt idx="74">
                  <c:v>72.56</c:v>
                </c:pt>
                <c:pt idx="75">
                  <c:v>74.430000000000007</c:v>
                </c:pt>
                <c:pt idx="76">
                  <c:v>79.290000000000006</c:v>
                </c:pt>
                <c:pt idx="77">
                  <c:v>74.84</c:v>
                </c:pt>
                <c:pt idx="78">
                  <c:v>74.64</c:v>
                </c:pt>
                <c:pt idx="79">
                  <c:v>72.52</c:v>
                </c:pt>
                <c:pt idx="80">
                  <c:v>69.930000000000007</c:v>
                </c:pt>
                <c:pt idx="81">
                  <c:v>69.94</c:v>
                </c:pt>
                <c:pt idx="82">
                  <c:v>68.14</c:v>
                </c:pt>
                <c:pt idx="83">
                  <c:v>68.319999999999993</c:v>
                </c:pt>
                <c:pt idx="84">
                  <c:v>65.56</c:v>
                </c:pt>
                <c:pt idx="85">
                  <c:v>60.61</c:v>
                </c:pt>
                <c:pt idx="86">
                  <c:v>68</c:v>
                </c:pt>
                <c:pt idx="87">
                  <c:v>53.87</c:v>
                </c:pt>
                <c:pt idx="88">
                  <c:v>60.21</c:v>
                </c:pt>
                <c:pt idx="89">
                  <c:v>56.6</c:v>
                </c:pt>
                <c:pt idx="90">
                  <c:v>48</c:v>
                </c:pt>
                <c:pt idx="91">
                  <c:v>39.869999999999997</c:v>
                </c:pt>
                <c:pt idx="92">
                  <c:v>46.78</c:v>
                </c:pt>
                <c:pt idx="93">
                  <c:v>48.17</c:v>
                </c:pt>
                <c:pt idx="94">
                  <c:v>41.83</c:v>
                </c:pt>
                <c:pt idx="95">
                  <c:v>47.21</c:v>
                </c:pt>
                <c:pt idx="96">
                  <c:v>42.3</c:v>
                </c:pt>
                <c:pt idx="97">
                  <c:v>36</c:v>
                </c:pt>
                <c:pt idx="98">
                  <c:v>36.93</c:v>
                </c:pt>
                <c:pt idx="99">
                  <c:v>33.450000000000003</c:v>
                </c:pt>
                <c:pt idx="100">
                  <c:v>32.86</c:v>
                </c:pt>
                <c:pt idx="101">
                  <c:v>36.5</c:v>
                </c:pt>
                <c:pt idx="102">
                  <c:v>25.73</c:v>
                </c:pt>
                <c:pt idx="103">
                  <c:v>31.92</c:v>
                </c:pt>
                <c:pt idx="104">
                  <c:v>38.61</c:v>
                </c:pt>
                <c:pt idx="105">
                  <c:v>33.82</c:v>
                </c:pt>
                <c:pt idx="106">
                  <c:v>33.92</c:v>
                </c:pt>
                <c:pt idx="107">
                  <c:v>37.35</c:v>
                </c:pt>
                <c:pt idx="108">
                  <c:v>35.36</c:v>
                </c:pt>
                <c:pt idx="109">
                  <c:v>41.5</c:v>
                </c:pt>
                <c:pt idx="110">
                  <c:v>48.68</c:v>
                </c:pt>
                <c:pt idx="111">
                  <c:v>59.51</c:v>
                </c:pt>
                <c:pt idx="112">
                  <c:v>47.28</c:v>
                </c:pt>
                <c:pt idx="113">
                  <c:v>45.25</c:v>
                </c:pt>
                <c:pt idx="114">
                  <c:v>48.65</c:v>
                </c:pt>
                <c:pt idx="115">
                  <c:v>61.05</c:v>
                </c:pt>
                <c:pt idx="116">
                  <c:v>49.26</c:v>
                </c:pt>
                <c:pt idx="117">
                  <c:v>52.14</c:v>
                </c:pt>
                <c:pt idx="118">
                  <c:v>58.7</c:v>
                </c:pt>
                <c:pt idx="119">
                  <c:v>63.1</c:v>
                </c:pt>
                <c:pt idx="120">
                  <c:v>65.790000000000006</c:v>
                </c:pt>
                <c:pt idx="121">
                  <c:v>71.790000000000006</c:v>
                </c:pt>
                <c:pt idx="122">
                  <c:v>59.93</c:v>
                </c:pt>
                <c:pt idx="123">
                  <c:v>68.28</c:v>
                </c:pt>
                <c:pt idx="124">
                  <c:v>72.290000000000006</c:v>
                </c:pt>
                <c:pt idx="125">
                  <c:v>70.400000000000006</c:v>
                </c:pt>
                <c:pt idx="126">
                  <c:v>77.180000000000007</c:v>
                </c:pt>
                <c:pt idx="127">
                  <c:v>75.36</c:v>
                </c:pt>
                <c:pt idx="128">
                  <c:v>76.42</c:v>
                </c:pt>
                <c:pt idx="129">
                  <c:v>73.62</c:v>
                </c:pt>
                <c:pt idx="130">
                  <c:v>73.260000000000005</c:v>
                </c:pt>
                <c:pt idx="131">
                  <c:v>75.53</c:v>
                </c:pt>
                <c:pt idx="132">
                  <c:v>72.87</c:v>
                </c:pt>
                <c:pt idx="133">
                  <c:v>68.13</c:v>
                </c:pt>
                <c:pt idx="134">
                  <c:v>71.180000000000007</c:v>
                </c:pt>
                <c:pt idx="135">
                  <c:v>72.81</c:v>
                </c:pt>
                <c:pt idx="136">
                  <c:v>64.28</c:v>
                </c:pt>
                <c:pt idx="137">
                  <c:v>61.25</c:v>
                </c:pt>
                <c:pt idx="138">
                  <c:v>58.86</c:v>
                </c:pt>
                <c:pt idx="139">
                  <c:v>60.35</c:v>
                </c:pt>
                <c:pt idx="140">
                  <c:v>51.64</c:v>
                </c:pt>
                <c:pt idx="141">
                  <c:v>52.59</c:v>
                </c:pt>
                <c:pt idx="142">
                  <c:v>55.16</c:v>
                </c:pt>
                <c:pt idx="143">
                  <c:v>52.73</c:v>
                </c:pt>
                <c:pt idx="144">
                  <c:v>38.21</c:v>
                </c:pt>
                <c:pt idx="145">
                  <c:v>44</c:v>
                </c:pt>
                <c:pt idx="146">
                  <c:v>35.83</c:v>
                </c:pt>
                <c:pt idx="147">
                  <c:v>35.700000000000003</c:v>
                </c:pt>
                <c:pt idx="148">
                  <c:v>38.409999999999997</c:v>
                </c:pt>
                <c:pt idx="149">
                  <c:v>37.880000000000003</c:v>
                </c:pt>
                <c:pt idx="150">
                  <c:v>38.07</c:v>
                </c:pt>
                <c:pt idx="151">
                  <c:v>31.85</c:v>
                </c:pt>
                <c:pt idx="152">
                  <c:v>25.19</c:v>
                </c:pt>
                <c:pt idx="153">
                  <c:v>32.93</c:v>
                </c:pt>
                <c:pt idx="154">
                  <c:v>34.96</c:v>
                </c:pt>
                <c:pt idx="155">
                  <c:v>22.23</c:v>
                </c:pt>
                <c:pt idx="156">
                  <c:v>30.77</c:v>
                </c:pt>
                <c:pt idx="157">
                  <c:v>24.78</c:v>
                </c:pt>
                <c:pt idx="158">
                  <c:v>30.83</c:v>
                </c:pt>
                <c:pt idx="159">
                  <c:v>28.04</c:v>
                </c:pt>
                <c:pt idx="160">
                  <c:v>36.25</c:v>
                </c:pt>
                <c:pt idx="161">
                  <c:v>34</c:v>
                </c:pt>
                <c:pt idx="162">
                  <c:v>38.82</c:v>
                </c:pt>
                <c:pt idx="163">
                  <c:v>31.29</c:v>
                </c:pt>
                <c:pt idx="164">
                  <c:v>39.04</c:v>
                </c:pt>
                <c:pt idx="165">
                  <c:v>41.09</c:v>
                </c:pt>
                <c:pt idx="166">
                  <c:v>49.38</c:v>
                </c:pt>
                <c:pt idx="167">
                  <c:v>51.45</c:v>
                </c:pt>
                <c:pt idx="168">
                  <c:v>48.5</c:v>
                </c:pt>
                <c:pt idx="169">
                  <c:v>56.72</c:v>
                </c:pt>
                <c:pt idx="170">
                  <c:v>58.63</c:v>
                </c:pt>
                <c:pt idx="171">
                  <c:v>56.46</c:v>
                </c:pt>
                <c:pt idx="172">
                  <c:v>64.66</c:v>
                </c:pt>
                <c:pt idx="173">
                  <c:v>61.54</c:v>
                </c:pt>
                <c:pt idx="174">
                  <c:v>66.290000000000006</c:v>
                </c:pt>
                <c:pt idx="175">
                  <c:v>63.33</c:v>
                </c:pt>
                <c:pt idx="176">
                  <c:v>66.47</c:v>
                </c:pt>
                <c:pt idx="177">
                  <c:v>75.87</c:v>
                </c:pt>
                <c:pt idx="178">
                  <c:v>76.41</c:v>
                </c:pt>
                <c:pt idx="179">
                  <c:v>77.83</c:v>
                </c:pt>
                <c:pt idx="180">
                  <c:v>80.11</c:v>
                </c:pt>
                <c:pt idx="181">
                  <c:v>74.010000000000005</c:v>
                </c:pt>
              </c:numCache>
            </c:numRef>
          </c:val>
          <c:smooth val="0"/>
          <c:extLst>
            <c:ext xmlns:c16="http://schemas.microsoft.com/office/drawing/2014/chart" uri="{C3380CC4-5D6E-409C-BE32-E72D297353CC}">
              <c16:uniqueId val="{00000002-B12A-4B79-8AAD-73962F8B4936}"/>
            </c:ext>
          </c:extLst>
        </c:ser>
        <c:ser>
          <c:idx val="3"/>
          <c:order val="3"/>
          <c:tx>
            <c:strRef>
              <c:f>Temperature!$E$2</c:f>
              <c:strCache>
                <c:ptCount val="1"/>
                <c:pt idx="0">
                  <c:v>Store 34</c:v>
                </c:pt>
              </c:strCache>
            </c:strRef>
          </c:tx>
          <c:spPr>
            <a:ln w="28575" cap="rnd">
              <a:solidFill>
                <a:schemeClr val="accent4"/>
              </a:solidFill>
              <a:round/>
            </a:ln>
            <a:effectLst/>
          </c:spPr>
          <c:marker>
            <c:symbol val="none"/>
          </c:marker>
          <c:cat>
            <c:numRef>
              <c:f>Temperature!$A$3:$A$184</c:f>
              <c:numCache>
                <c:formatCode>yyyy\-mm\-dd</c:formatCode>
                <c:ptCount val="182"/>
                <c:pt idx="0">
                  <c:v>40214</c:v>
                </c:pt>
                <c:pt idx="1">
                  <c:v>40221</c:v>
                </c:pt>
                <c:pt idx="2">
                  <c:v>40228</c:v>
                </c:pt>
                <c:pt idx="3">
                  <c:v>40235</c:v>
                </c:pt>
                <c:pt idx="4">
                  <c:v>40242</c:v>
                </c:pt>
                <c:pt idx="5">
                  <c:v>40249</c:v>
                </c:pt>
                <c:pt idx="6">
                  <c:v>40256</c:v>
                </c:pt>
                <c:pt idx="7">
                  <c:v>40263</c:v>
                </c:pt>
                <c:pt idx="8">
                  <c:v>40270</c:v>
                </c:pt>
                <c:pt idx="9">
                  <c:v>40277</c:v>
                </c:pt>
                <c:pt idx="10">
                  <c:v>40284</c:v>
                </c:pt>
                <c:pt idx="11">
                  <c:v>40291</c:v>
                </c:pt>
                <c:pt idx="12">
                  <c:v>40298</c:v>
                </c:pt>
                <c:pt idx="13">
                  <c:v>40305</c:v>
                </c:pt>
                <c:pt idx="14">
                  <c:v>40312</c:v>
                </c:pt>
                <c:pt idx="15">
                  <c:v>40319</c:v>
                </c:pt>
                <c:pt idx="16">
                  <c:v>40326</c:v>
                </c:pt>
                <c:pt idx="17">
                  <c:v>40333</c:v>
                </c:pt>
                <c:pt idx="18">
                  <c:v>40340</c:v>
                </c:pt>
                <c:pt idx="19">
                  <c:v>40347</c:v>
                </c:pt>
                <c:pt idx="20">
                  <c:v>40354</c:v>
                </c:pt>
                <c:pt idx="21">
                  <c:v>40361</c:v>
                </c:pt>
                <c:pt idx="22">
                  <c:v>40368</c:v>
                </c:pt>
                <c:pt idx="23">
                  <c:v>40375</c:v>
                </c:pt>
                <c:pt idx="24">
                  <c:v>40382</c:v>
                </c:pt>
                <c:pt idx="25">
                  <c:v>40389</c:v>
                </c:pt>
                <c:pt idx="26">
                  <c:v>40396</c:v>
                </c:pt>
                <c:pt idx="27">
                  <c:v>40403</c:v>
                </c:pt>
                <c:pt idx="28">
                  <c:v>40410</c:v>
                </c:pt>
                <c:pt idx="29">
                  <c:v>40417</c:v>
                </c:pt>
                <c:pt idx="30">
                  <c:v>40424</c:v>
                </c:pt>
                <c:pt idx="31">
                  <c:v>40431</c:v>
                </c:pt>
                <c:pt idx="32">
                  <c:v>40438</c:v>
                </c:pt>
                <c:pt idx="33">
                  <c:v>40445</c:v>
                </c:pt>
                <c:pt idx="34">
                  <c:v>40452</c:v>
                </c:pt>
                <c:pt idx="35">
                  <c:v>40459</c:v>
                </c:pt>
                <c:pt idx="36">
                  <c:v>40466</c:v>
                </c:pt>
                <c:pt idx="37">
                  <c:v>40473</c:v>
                </c:pt>
                <c:pt idx="38">
                  <c:v>40480</c:v>
                </c:pt>
                <c:pt idx="39">
                  <c:v>40487</c:v>
                </c:pt>
                <c:pt idx="40">
                  <c:v>40494</c:v>
                </c:pt>
                <c:pt idx="41">
                  <c:v>40501</c:v>
                </c:pt>
                <c:pt idx="42">
                  <c:v>40508</c:v>
                </c:pt>
                <c:pt idx="43">
                  <c:v>40515</c:v>
                </c:pt>
                <c:pt idx="44">
                  <c:v>40522</c:v>
                </c:pt>
                <c:pt idx="45">
                  <c:v>40529</c:v>
                </c:pt>
                <c:pt idx="46">
                  <c:v>40536</c:v>
                </c:pt>
                <c:pt idx="47">
                  <c:v>40543</c:v>
                </c:pt>
                <c:pt idx="48">
                  <c:v>40550</c:v>
                </c:pt>
                <c:pt idx="49">
                  <c:v>40557</c:v>
                </c:pt>
                <c:pt idx="50">
                  <c:v>40564</c:v>
                </c:pt>
                <c:pt idx="51">
                  <c:v>40571</c:v>
                </c:pt>
                <c:pt idx="52">
                  <c:v>40578</c:v>
                </c:pt>
                <c:pt idx="53">
                  <c:v>40585</c:v>
                </c:pt>
                <c:pt idx="54">
                  <c:v>40592</c:v>
                </c:pt>
                <c:pt idx="55">
                  <c:v>40599</c:v>
                </c:pt>
                <c:pt idx="56">
                  <c:v>40606</c:v>
                </c:pt>
                <c:pt idx="57">
                  <c:v>40613</c:v>
                </c:pt>
                <c:pt idx="58">
                  <c:v>40620</c:v>
                </c:pt>
                <c:pt idx="59">
                  <c:v>40627</c:v>
                </c:pt>
                <c:pt idx="60">
                  <c:v>40634</c:v>
                </c:pt>
                <c:pt idx="61">
                  <c:v>40641</c:v>
                </c:pt>
                <c:pt idx="62">
                  <c:v>40648</c:v>
                </c:pt>
                <c:pt idx="63">
                  <c:v>40655</c:v>
                </c:pt>
                <c:pt idx="64">
                  <c:v>40662</c:v>
                </c:pt>
                <c:pt idx="65">
                  <c:v>40669</c:v>
                </c:pt>
                <c:pt idx="66">
                  <c:v>40676</c:v>
                </c:pt>
                <c:pt idx="67">
                  <c:v>40683</c:v>
                </c:pt>
                <c:pt idx="68">
                  <c:v>40690</c:v>
                </c:pt>
                <c:pt idx="69">
                  <c:v>40697</c:v>
                </c:pt>
                <c:pt idx="70">
                  <c:v>40704</c:v>
                </c:pt>
                <c:pt idx="71">
                  <c:v>40711</c:v>
                </c:pt>
                <c:pt idx="72">
                  <c:v>40718</c:v>
                </c:pt>
                <c:pt idx="73">
                  <c:v>40725</c:v>
                </c:pt>
                <c:pt idx="74">
                  <c:v>40732</c:v>
                </c:pt>
                <c:pt idx="75">
                  <c:v>40739</c:v>
                </c:pt>
                <c:pt idx="76">
                  <c:v>40746</c:v>
                </c:pt>
                <c:pt idx="77">
                  <c:v>40753</c:v>
                </c:pt>
                <c:pt idx="78">
                  <c:v>40760</c:v>
                </c:pt>
                <c:pt idx="79">
                  <c:v>40767</c:v>
                </c:pt>
                <c:pt idx="80">
                  <c:v>40774</c:v>
                </c:pt>
                <c:pt idx="81">
                  <c:v>40781</c:v>
                </c:pt>
                <c:pt idx="82">
                  <c:v>40788</c:v>
                </c:pt>
                <c:pt idx="83">
                  <c:v>40795</c:v>
                </c:pt>
                <c:pt idx="84">
                  <c:v>40802</c:v>
                </c:pt>
                <c:pt idx="85">
                  <c:v>40809</c:v>
                </c:pt>
                <c:pt idx="86">
                  <c:v>40816</c:v>
                </c:pt>
                <c:pt idx="87">
                  <c:v>40823</c:v>
                </c:pt>
                <c:pt idx="88">
                  <c:v>40830</c:v>
                </c:pt>
                <c:pt idx="89">
                  <c:v>40837</c:v>
                </c:pt>
                <c:pt idx="90">
                  <c:v>40844</c:v>
                </c:pt>
                <c:pt idx="91">
                  <c:v>40851</c:v>
                </c:pt>
                <c:pt idx="92">
                  <c:v>40858</c:v>
                </c:pt>
                <c:pt idx="93">
                  <c:v>40865</c:v>
                </c:pt>
                <c:pt idx="94">
                  <c:v>40872</c:v>
                </c:pt>
                <c:pt idx="95">
                  <c:v>40879</c:v>
                </c:pt>
                <c:pt idx="96">
                  <c:v>40886</c:v>
                </c:pt>
                <c:pt idx="97">
                  <c:v>40893</c:v>
                </c:pt>
                <c:pt idx="98">
                  <c:v>40900</c:v>
                </c:pt>
                <c:pt idx="99">
                  <c:v>40907</c:v>
                </c:pt>
                <c:pt idx="100">
                  <c:v>40914</c:v>
                </c:pt>
                <c:pt idx="101">
                  <c:v>40921</c:v>
                </c:pt>
                <c:pt idx="102">
                  <c:v>40928</c:v>
                </c:pt>
                <c:pt idx="103">
                  <c:v>40935</c:v>
                </c:pt>
                <c:pt idx="104">
                  <c:v>40942</c:v>
                </c:pt>
                <c:pt idx="105">
                  <c:v>40949</c:v>
                </c:pt>
                <c:pt idx="106">
                  <c:v>40956</c:v>
                </c:pt>
                <c:pt idx="107">
                  <c:v>40963</c:v>
                </c:pt>
                <c:pt idx="108">
                  <c:v>40970</c:v>
                </c:pt>
                <c:pt idx="109">
                  <c:v>40977</c:v>
                </c:pt>
                <c:pt idx="110">
                  <c:v>40984</c:v>
                </c:pt>
                <c:pt idx="111">
                  <c:v>40991</c:v>
                </c:pt>
                <c:pt idx="112">
                  <c:v>40998</c:v>
                </c:pt>
                <c:pt idx="113">
                  <c:v>41005</c:v>
                </c:pt>
                <c:pt idx="114">
                  <c:v>41012</c:v>
                </c:pt>
                <c:pt idx="115">
                  <c:v>41019</c:v>
                </c:pt>
                <c:pt idx="116">
                  <c:v>41026</c:v>
                </c:pt>
                <c:pt idx="117">
                  <c:v>41033</c:v>
                </c:pt>
                <c:pt idx="118">
                  <c:v>41040</c:v>
                </c:pt>
                <c:pt idx="119">
                  <c:v>41047</c:v>
                </c:pt>
                <c:pt idx="120">
                  <c:v>41054</c:v>
                </c:pt>
                <c:pt idx="121">
                  <c:v>41061</c:v>
                </c:pt>
                <c:pt idx="122">
                  <c:v>41068</c:v>
                </c:pt>
                <c:pt idx="123">
                  <c:v>41075</c:v>
                </c:pt>
                <c:pt idx="124">
                  <c:v>41082</c:v>
                </c:pt>
                <c:pt idx="125">
                  <c:v>41089</c:v>
                </c:pt>
                <c:pt idx="126">
                  <c:v>41096</c:v>
                </c:pt>
                <c:pt idx="127">
                  <c:v>41103</c:v>
                </c:pt>
                <c:pt idx="128">
                  <c:v>41110</c:v>
                </c:pt>
                <c:pt idx="129">
                  <c:v>41117</c:v>
                </c:pt>
                <c:pt idx="130">
                  <c:v>41124</c:v>
                </c:pt>
                <c:pt idx="131">
                  <c:v>41131</c:v>
                </c:pt>
                <c:pt idx="132">
                  <c:v>41138</c:v>
                </c:pt>
                <c:pt idx="133">
                  <c:v>41145</c:v>
                </c:pt>
                <c:pt idx="134">
                  <c:v>41152</c:v>
                </c:pt>
                <c:pt idx="135">
                  <c:v>41159</c:v>
                </c:pt>
                <c:pt idx="136">
                  <c:v>41166</c:v>
                </c:pt>
                <c:pt idx="137">
                  <c:v>41173</c:v>
                </c:pt>
                <c:pt idx="138">
                  <c:v>41180</c:v>
                </c:pt>
                <c:pt idx="139">
                  <c:v>41187</c:v>
                </c:pt>
                <c:pt idx="140">
                  <c:v>41194</c:v>
                </c:pt>
                <c:pt idx="141">
                  <c:v>41201</c:v>
                </c:pt>
                <c:pt idx="142">
                  <c:v>41208</c:v>
                </c:pt>
                <c:pt idx="143">
                  <c:v>41215</c:v>
                </c:pt>
                <c:pt idx="144">
                  <c:v>41222</c:v>
                </c:pt>
                <c:pt idx="145">
                  <c:v>41229</c:v>
                </c:pt>
                <c:pt idx="146">
                  <c:v>41236</c:v>
                </c:pt>
                <c:pt idx="147">
                  <c:v>41243</c:v>
                </c:pt>
                <c:pt idx="148">
                  <c:v>41250</c:v>
                </c:pt>
                <c:pt idx="149">
                  <c:v>41257</c:v>
                </c:pt>
                <c:pt idx="150">
                  <c:v>41264</c:v>
                </c:pt>
                <c:pt idx="151">
                  <c:v>41271</c:v>
                </c:pt>
                <c:pt idx="152">
                  <c:v>41278</c:v>
                </c:pt>
                <c:pt idx="153">
                  <c:v>41285</c:v>
                </c:pt>
                <c:pt idx="154">
                  <c:v>41292</c:v>
                </c:pt>
                <c:pt idx="155">
                  <c:v>41299</c:v>
                </c:pt>
                <c:pt idx="156">
                  <c:v>41306</c:v>
                </c:pt>
                <c:pt idx="157">
                  <c:v>41313</c:v>
                </c:pt>
                <c:pt idx="158">
                  <c:v>41320</c:v>
                </c:pt>
                <c:pt idx="159">
                  <c:v>41327</c:v>
                </c:pt>
                <c:pt idx="160">
                  <c:v>41334</c:v>
                </c:pt>
                <c:pt idx="161">
                  <c:v>41341</c:v>
                </c:pt>
                <c:pt idx="162">
                  <c:v>41348</c:v>
                </c:pt>
                <c:pt idx="163">
                  <c:v>41355</c:v>
                </c:pt>
                <c:pt idx="164">
                  <c:v>41362</c:v>
                </c:pt>
                <c:pt idx="165">
                  <c:v>41369</c:v>
                </c:pt>
                <c:pt idx="166">
                  <c:v>41376</c:v>
                </c:pt>
                <c:pt idx="167">
                  <c:v>41383</c:v>
                </c:pt>
                <c:pt idx="168">
                  <c:v>41390</c:v>
                </c:pt>
                <c:pt idx="169">
                  <c:v>41397</c:v>
                </c:pt>
                <c:pt idx="170">
                  <c:v>41404</c:v>
                </c:pt>
                <c:pt idx="171">
                  <c:v>41411</c:v>
                </c:pt>
                <c:pt idx="172">
                  <c:v>41418</c:v>
                </c:pt>
                <c:pt idx="173">
                  <c:v>41425</c:v>
                </c:pt>
                <c:pt idx="174">
                  <c:v>41432</c:v>
                </c:pt>
                <c:pt idx="175">
                  <c:v>41439</c:v>
                </c:pt>
                <c:pt idx="176">
                  <c:v>41446</c:v>
                </c:pt>
                <c:pt idx="177">
                  <c:v>41453</c:v>
                </c:pt>
                <c:pt idx="178">
                  <c:v>41460</c:v>
                </c:pt>
                <c:pt idx="179">
                  <c:v>41467</c:v>
                </c:pt>
                <c:pt idx="180">
                  <c:v>41474</c:v>
                </c:pt>
                <c:pt idx="181">
                  <c:v>41481</c:v>
                </c:pt>
              </c:numCache>
            </c:numRef>
          </c:cat>
          <c:val>
            <c:numRef>
              <c:f>Temperature!$E$3:$E$184</c:f>
              <c:numCache>
                <c:formatCode>General</c:formatCode>
                <c:ptCount val="182"/>
                <c:pt idx="0">
                  <c:v>35.44</c:v>
                </c:pt>
                <c:pt idx="1">
                  <c:v>36.130000000000003</c:v>
                </c:pt>
                <c:pt idx="2">
                  <c:v>38.36</c:v>
                </c:pt>
                <c:pt idx="3">
                  <c:v>37.28</c:v>
                </c:pt>
                <c:pt idx="4">
                  <c:v>42.65</c:v>
                </c:pt>
                <c:pt idx="5">
                  <c:v>42.26</c:v>
                </c:pt>
                <c:pt idx="6">
                  <c:v>45.86</c:v>
                </c:pt>
                <c:pt idx="7">
                  <c:v>42.91</c:v>
                </c:pt>
                <c:pt idx="8">
                  <c:v>50.07</c:v>
                </c:pt>
                <c:pt idx="9">
                  <c:v>51.26</c:v>
                </c:pt>
                <c:pt idx="10">
                  <c:v>59.18</c:v>
                </c:pt>
                <c:pt idx="11">
                  <c:v>55.04</c:v>
                </c:pt>
                <c:pt idx="12">
                  <c:v>56.58</c:v>
                </c:pt>
                <c:pt idx="13">
                  <c:v>57.39</c:v>
                </c:pt>
                <c:pt idx="14">
                  <c:v>60.74</c:v>
                </c:pt>
                <c:pt idx="15">
                  <c:v>63.99</c:v>
                </c:pt>
                <c:pt idx="16">
                  <c:v>68.680000000000007</c:v>
                </c:pt>
                <c:pt idx="17">
                  <c:v>72.17</c:v>
                </c:pt>
                <c:pt idx="18">
                  <c:v>80.84</c:v>
                </c:pt>
                <c:pt idx="19">
                  <c:v>73.48</c:v>
                </c:pt>
                <c:pt idx="20">
                  <c:v>78.47</c:v>
                </c:pt>
                <c:pt idx="21">
                  <c:v>73.66</c:v>
                </c:pt>
                <c:pt idx="22">
                  <c:v>75</c:v>
                </c:pt>
                <c:pt idx="23">
                  <c:v>78.53</c:v>
                </c:pt>
                <c:pt idx="24">
                  <c:v>79.58</c:v>
                </c:pt>
                <c:pt idx="25">
                  <c:v>72.260000000000005</c:v>
                </c:pt>
                <c:pt idx="26">
                  <c:v>73.8</c:v>
                </c:pt>
                <c:pt idx="27">
                  <c:v>76.72</c:v>
                </c:pt>
                <c:pt idx="28">
                  <c:v>76.45</c:v>
                </c:pt>
                <c:pt idx="29">
                  <c:v>72.87</c:v>
                </c:pt>
                <c:pt idx="30">
                  <c:v>72.59</c:v>
                </c:pt>
                <c:pt idx="31">
                  <c:v>72.61</c:v>
                </c:pt>
                <c:pt idx="32">
                  <c:v>70.709999999999994</c:v>
                </c:pt>
                <c:pt idx="33">
                  <c:v>69.78</c:v>
                </c:pt>
                <c:pt idx="34">
                  <c:v>70.13</c:v>
                </c:pt>
                <c:pt idx="35">
                  <c:v>65.209999999999994</c:v>
                </c:pt>
                <c:pt idx="36">
                  <c:v>59.57</c:v>
                </c:pt>
                <c:pt idx="37">
                  <c:v>58.11</c:v>
                </c:pt>
                <c:pt idx="38">
                  <c:v>50.78</c:v>
                </c:pt>
                <c:pt idx="39">
                  <c:v>52.43</c:v>
                </c:pt>
                <c:pt idx="40">
                  <c:v>47.2</c:v>
                </c:pt>
                <c:pt idx="41">
                  <c:v>40.93</c:v>
                </c:pt>
                <c:pt idx="42">
                  <c:v>41.13</c:v>
                </c:pt>
                <c:pt idx="43">
                  <c:v>34.700000000000003</c:v>
                </c:pt>
                <c:pt idx="44">
                  <c:v>41.93</c:v>
                </c:pt>
                <c:pt idx="45">
                  <c:v>42.64</c:v>
                </c:pt>
                <c:pt idx="46">
                  <c:v>42.74</c:v>
                </c:pt>
                <c:pt idx="47">
                  <c:v>34.11</c:v>
                </c:pt>
                <c:pt idx="48">
                  <c:v>24.5</c:v>
                </c:pt>
                <c:pt idx="49">
                  <c:v>30.75</c:v>
                </c:pt>
                <c:pt idx="50">
                  <c:v>39.57</c:v>
                </c:pt>
                <c:pt idx="51">
                  <c:v>34.68</c:v>
                </c:pt>
                <c:pt idx="52">
                  <c:v>23.82</c:v>
                </c:pt>
                <c:pt idx="53">
                  <c:v>28.66</c:v>
                </c:pt>
                <c:pt idx="54">
                  <c:v>45.12</c:v>
                </c:pt>
                <c:pt idx="55">
                  <c:v>44.57</c:v>
                </c:pt>
                <c:pt idx="56">
                  <c:v>46.21</c:v>
                </c:pt>
                <c:pt idx="57">
                  <c:v>45.87</c:v>
                </c:pt>
                <c:pt idx="58">
                  <c:v>55.58</c:v>
                </c:pt>
                <c:pt idx="59">
                  <c:v>53.11</c:v>
                </c:pt>
                <c:pt idx="60">
                  <c:v>55.46</c:v>
                </c:pt>
                <c:pt idx="61">
                  <c:v>58.59</c:v>
                </c:pt>
                <c:pt idx="62">
                  <c:v>53.3</c:v>
                </c:pt>
                <c:pt idx="63">
                  <c:v>63.83</c:v>
                </c:pt>
                <c:pt idx="64">
                  <c:v>57.73</c:v>
                </c:pt>
                <c:pt idx="65">
                  <c:v>54.4</c:v>
                </c:pt>
                <c:pt idx="66">
                  <c:v>63.05</c:v>
                </c:pt>
                <c:pt idx="67">
                  <c:v>61.47</c:v>
                </c:pt>
                <c:pt idx="68">
                  <c:v>65.989999999999995</c:v>
                </c:pt>
                <c:pt idx="69">
                  <c:v>74.64</c:v>
                </c:pt>
                <c:pt idx="70">
                  <c:v>74.569999999999993</c:v>
                </c:pt>
                <c:pt idx="71">
                  <c:v>76.58</c:v>
                </c:pt>
                <c:pt idx="72">
                  <c:v>77.16</c:v>
                </c:pt>
                <c:pt idx="73">
                  <c:v>81.96</c:v>
                </c:pt>
                <c:pt idx="74">
                  <c:v>80.84</c:v>
                </c:pt>
                <c:pt idx="75">
                  <c:v>78.09</c:v>
                </c:pt>
                <c:pt idx="76">
                  <c:v>80.75</c:v>
                </c:pt>
                <c:pt idx="77">
                  <c:v>78.040000000000006</c:v>
                </c:pt>
                <c:pt idx="78">
                  <c:v>76.709999999999994</c:v>
                </c:pt>
                <c:pt idx="79">
                  <c:v>80.23</c:v>
                </c:pt>
                <c:pt idx="80">
                  <c:v>77.08</c:v>
                </c:pt>
                <c:pt idx="81">
                  <c:v>77.27</c:v>
                </c:pt>
                <c:pt idx="82">
                  <c:v>78.239999999999995</c:v>
                </c:pt>
                <c:pt idx="83">
                  <c:v>70.05</c:v>
                </c:pt>
                <c:pt idx="84">
                  <c:v>64.94</c:v>
                </c:pt>
                <c:pt idx="85">
                  <c:v>66.23</c:v>
                </c:pt>
                <c:pt idx="86">
                  <c:v>69.44</c:v>
                </c:pt>
                <c:pt idx="87">
                  <c:v>60.42</c:v>
                </c:pt>
                <c:pt idx="88">
                  <c:v>54.72</c:v>
                </c:pt>
                <c:pt idx="89">
                  <c:v>58.93</c:v>
                </c:pt>
                <c:pt idx="90">
                  <c:v>54.56</c:v>
                </c:pt>
                <c:pt idx="91">
                  <c:v>48.04</c:v>
                </c:pt>
                <c:pt idx="92">
                  <c:v>41.04</c:v>
                </c:pt>
                <c:pt idx="93">
                  <c:v>46</c:v>
                </c:pt>
                <c:pt idx="94">
                  <c:v>45.99</c:v>
                </c:pt>
                <c:pt idx="95">
                  <c:v>39.75</c:v>
                </c:pt>
                <c:pt idx="96">
                  <c:v>24.69</c:v>
                </c:pt>
                <c:pt idx="97">
                  <c:v>32.31</c:v>
                </c:pt>
                <c:pt idx="98">
                  <c:v>32.450000000000003</c:v>
                </c:pt>
                <c:pt idx="99">
                  <c:v>28.84</c:v>
                </c:pt>
                <c:pt idx="100">
                  <c:v>36.39</c:v>
                </c:pt>
                <c:pt idx="101">
                  <c:v>33.99</c:v>
                </c:pt>
                <c:pt idx="102">
                  <c:v>39.28</c:v>
                </c:pt>
                <c:pt idx="103">
                  <c:v>39.81</c:v>
                </c:pt>
                <c:pt idx="104">
                  <c:v>38.64</c:v>
                </c:pt>
                <c:pt idx="105">
                  <c:v>36.700000000000003</c:v>
                </c:pt>
                <c:pt idx="106">
                  <c:v>37.25</c:v>
                </c:pt>
                <c:pt idx="107">
                  <c:v>39.89</c:v>
                </c:pt>
                <c:pt idx="108">
                  <c:v>42.74</c:v>
                </c:pt>
                <c:pt idx="109">
                  <c:v>42.7</c:v>
                </c:pt>
                <c:pt idx="110">
                  <c:v>48.09</c:v>
                </c:pt>
                <c:pt idx="111">
                  <c:v>47.93</c:v>
                </c:pt>
                <c:pt idx="112">
                  <c:v>59.29</c:v>
                </c:pt>
                <c:pt idx="113">
                  <c:v>54.42</c:v>
                </c:pt>
                <c:pt idx="114">
                  <c:v>59.12</c:v>
                </c:pt>
                <c:pt idx="115">
                  <c:v>55.34</c:v>
                </c:pt>
                <c:pt idx="116">
                  <c:v>66.489999999999995</c:v>
                </c:pt>
                <c:pt idx="117">
                  <c:v>65.040000000000006</c:v>
                </c:pt>
                <c:pt idx="118">
                  <c:v>61.92</c:v>
                </c:pt>
                <c:pt idx="119">
                  <c:v>64.97</c:v>
                </c:pt>
                <c:pt idx="120">
                  <c:v>72.42</c:v>
                </c:pt>
                <c:pt idx="121">
                  <c:v>70.41</c:v>
                </c:pt>
                <c:pt idx="122">
                  <c:v>75.349999999999994</c:v>
                </c:pt>
                <c:pt idx="123">
                  <c:v>76.48</c:v>
                </c:pt>
                <c:pt idx="124">
                  <c:v>78.849999999999994</c:v>
                </c:pt>
                <c:pt idx="125">
                  <c:v>81.91</c:v>
                </c:pt>
                <c:pt idx="126">
                  <c:v>77.95</c:v>
                </c:pt>
                <c:pt idx="127">
                  <c:v>74.02</c:v>
                </c:pt>
                <c:pt idx="128">
                  <c:v>77.7</c:v>
                </c:pt>
                <c:pt idx="129">
                  <c:v>77.3</c:v>
                </c:pt>
                <c:pt idx="130">
                  <c:v>78.930000000000007</c:v>
                </c:pt>
                <c:pt idx="131">
                  <c:v>78.260000000000005</c:v>
                </c:pt>
                <c:pt idx="132">
                  <c:v>77.78</c:v>
                </c:pt>
                <c:pt idx="133">
                  <c:v>72.44</c:v>
                </c:pt>
                <c:pt idx="134">
                  <c:v>75.89</c:v>
                </c:pt>
                <c:pt idx="135">
                  <c:v>78.260000000000005</c:v>
                </c:pt>
                <c:pt idx="136">
                  <c:v>64.28</c:v>
                </c:pt>
                <c:pt idx="137">
                  <c:v>66.08</c:v>
                </c:pt>
                <c:pt idx="138">
                  <c:v>67.06</c:v>
                </c:pt>
                <c:pt idx="139">
                  <c:v>65.41</c:v>
                </c:pt>
                <c:pt idx="140">
                  <c:v>59.94</c:v>
                </c:pt>
                <c:pt idx="141">
                  <c:v>58.47</c:v>
                </c:pt>
                <c:pt idx="142">
                  <c:v>57.95</c:v>
                </c:pt>
                <c:pt idx="143">
                  <c:v>50.91</c:v>
                </c:pt>
                <c:pt idx="144">
                  <c:v>52.98</c:v>
                </c:pt>
                <c:pt idx="145">
                  <c:v>40.26</c:v>
                </c:pt>
                <c:pt idx="146">
                  <c:v>46.08</c:v>
                </c:pt>
                <c:pt idx="147">
                  <c:v>43.03</c:v>
                </c:pt>
                <c:pt idx="148">
                  <c:v>46.37</c:v>
                </c:pt>
                <c:pt idx="149">
                  <c:v>35.159999999999997</c:v>
                </c:pt>
                <c:pt idx="150">
                  <c:v>32.380000000000003</c:v>
                </c:pt>
                <c:pt idx="151">
                  <c:v>31.68</c:v>
                </c:pt>
                <c:pt idx="152">
                  <c:v>31.25</c:v>
                </c:pt>
                <c:pt idx="153">
                  <c:v>37.6</c:v>
                </c:pt>
                <c:pt idx="154">
                  <c:v>31.84</c:v>
                </c:pt>
                <c:pt idx="155">
                  <c:v>45.01</c:v>
                </c:pt>
                <c:pt idx="156">
                  <c:v>48.03</c:v>
                </c:pt>
                <c:pt idx="157">
                  <c:v>47.63</c:v>
                </c:pt>
                <c:pt idx="158">
                  <c:v>42.63</c:v>
                </c:pt>
                <c:pt idx="159">
                  <c:v>47.26</c:v>
                </c:pt>
                <c:pt idx="160">
                  <c:v>43.51</c:v>
                </c:pt>
                <c:pt idx="161">
                  <c:v>53.69</c:v>
                </c:pt>
                <c:pt idx="162">
                  <c:v>52.9</c:v>
                </c:pt>
                <c:pt idx="163">
                  <c:v>60.19</c:v>
                </c:pt>
                <c:pt idx="164">
                  <c:v>51</c:v>
                </c:pt>
                <c:pt idx="165">
                  <c:v>58.4</c:v>
                </c:pt>
                <c:pt idx="166">
                  <c:v>61.46</c:v>
                </c:pt>
                <c:pt idx="167">
                  <c:v>63.99</c:v>
                </c:pt>
                <c:pt idx="168">
                  <c:v>58.54</c:v>
                </c:pt>
                <c:pt idx="169">
                  <c:v>65.069999999999993</c:v>
                </c:pt>
                <c:pt idx="170">
                  <c:v>63.9</c:v>
                </c:pt>
                <c:pt idx="171">
                  <c:v>70.87</c:v>
                </c:pt>
                <c:pt idx="172">
                  <c:v>76.400000000000006</c:v>
                </c:pt>
                <c:pt idx="173">
                  <c:v>79.290000000000006</c:v>
                </c:pt>
                <c:pt idx="174">
                  <c:v>79.33</c:v>
                </c:pt>
                <c:pt idx="175">
                  <c:v>82.3</c:v>
                </c:pt>
                <c:pt idx="176">
                  <c:v>80.14</c:v>
                </c:pt>
                <c:pt idx="177">
                  <c:v>87.73</c:v>
                </c:pt>
                <c:pt idx="178">
                  <c:v>77.959999999999994</c:v>
                </c:pt>
                <c:pt idx="179">
                  <c:v>82.77</c:v>
                </c:pt>
                <c:pt idx="180">
                  <c:v>73.3</c:v>
                </c:pt>
                <c:pt idx="181">
                  <c:v>77.89</c:v>
                </c:pt>
              </c:numCache>
            </c:numRef>
          </c:val>
          <c:smooth val="0"/>
          <c:extLst>
            <c:ext xmlns:c16="http://schemas.microsoft.com/office/drawing/2014/chart" uri="{C3380CC4-5D6E-409C-BE32-E72D297353CC}">
              <c16:uniqueId val="{00000003-B12A-4B79-8AAD-73962F8B4936}"/>
            </c:ext>
          </c:extLst>
        </c:ser>
        <c:dLbls>
          <c:showLegendKey val="0"/>
          <c:showVal val="0"/>
          <c:showCatName val="0"/>
          <c:showSerName val="0"/>
          <c:showPercent val="0"/>
          <c:showBubbleSize val="0"/>
        </c:dLbls>
        <c:smooth val="0"/>
        <c:axId val="567698560"/>
        <c:axId val="814272176"/>
      </c:lineChart>
      <c:dateAx>
        <c:axId val="567698560"/>
        <c:scaling>
          <c:orientation val="minMax"/>
        </c:scaling>
        <c:delete val="0"/>
        <c:axPos val="b"/>
        <c:numFmt formatCode="yyyy\-mm\-dd"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814272176"/>
        <c:crosses val="autoZero"/>
        <c:auto val="1"/>
        <c:lblOffset val="100"/>
        <c:baseTimeUnit val="days"/>
      </c:dateAx>
      <c:valAx>
        <c:axId val="814272176"/>
        <c:scaling>
          <c:orientation val="minMax"/>
          <c:max val="100"/>
          <c:min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latin typeface="Arial" panose="020B0604020202020204" pitchFamily="34" charset="0"/>
                    <a:cs typeface="Arial" panose="020B0604020202020204" pitchFamily="34" charset="0"/>
                  </a:rPr>
                  <a:t>Temperature ºF</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76985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latin typeface="Arial" panose="020B0604020202020204" pitchFamily="34" charset="0"/>
                <a:cs typeface="Arial" panose="020B0604020202020204" pitchFamily="34" charset="0"/>
              </a:rPr>
              <a:t>Fuel Price by Week</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lineChart>
        <c:grouping val="standard"/>
        <c:varyColors val="0"/>
        <c:ser>
          <c:idx val="0"/>
          <c:order val="0"/>
          <c:tx>
            <c:strRef>
              <c:f>Fuel!$B$2</c:f>
              <c:strCache>
                <c:ptCount val="1"/>
                <c:pt idx="0">
                  <c:v>Store 1</c:v>
                </c:pt>
              </c:strCache>
            </c:strRef>
          </c:tx>
          <c:spPr>
            <a:ln w="28575" cap="rnd">
              <a:solidFill>
                <a:schemeClr val="accent1"/>
              </a:solidFill>
              <a:round/>
            </a:ln>
            <a:effectLst/>
          </c:spPr>
          <c:marker>
            <c:symbol val="none"/>
          </c:marker>
          <c:cat>
            <c:numRef>
              <c:f>Fuel!$A$3:$A$184</c:f>
              <c:numCache>
                <c:formatCode>yyyy\-mm\-dd</c:formatCode>
                <c:ptCount val="182"/>
                <c:pt idx="0">
                  <c:v>40214</c:v>
                </c:pt>
                <c:pt idx="1">
                  <c:v>40221</c:v>
                </c:pt>
                <c:pt idx="2">
                  <c:v>40228</c:v>
                </c:pt>
                <c:pt idx="3">
                  <c:v>40235</c:v>
                </c:pt>
                <c:pt idx="4">
                  <c:v>40242</c:v>
                </c:pt>
                <c:pt idx="5">
                  <c:v>40249</c:v>
                </c:pt>
                <c:pt idx="6">
                  <c:v>40256</c:v>
                </c:pt>
                <c:pt idx="7">
                  <c:v>40263</c:v>
                </c:pt>
                <c:pt idx="8">
                  <c:v>40270</c:v>
                </c:pt>
                <c:pt idx="9">
                  <c:v>40277</c:v>
                </c:pt>
                <c:pt idx="10">
                  <c:v>40284</c:v>
                </c:pt>
                <c:pt idx="11">
                  <c:v>40291</c:v>
                </c:pt>
                <c:pt idx="12">
                  <c:v>40298</c:v>
                </c:pt>
                <c:pt idx="13">
                  <c:v>40305</c:v>
                </c:pt>
                <c:pt idx="14">
                  <c:v>40312</c:v>
                </c:pt>
                <c:pt idx="15">
                  <c:v>40319</c:v>
                </c:pt>
                <c:pt idx="16">
                  <c:v>40326</c:v>
                </c:pt>
                <c:pt idx="17">
                  <c:v>40333</c:v>
                </c:pt>
                <c:pt idx="18">
                  <c:v>40340</c:v>
                </c:pt>
                <c:pt idx="19">
                  <c:v>40347</c:v>
                </c:pt>
                <c:pt idx="20">
                  <c:v>40354</c:v>
                </c:pt>
                <c:pt idx="21">
                  <c:v>40361</c:v>
                </c:pt>
                <c:pt idx="22">
                  <c:v>40368</c:v>
                </c:pt>
                <c:pt idx="23">
                  <c:v>40375</c:v>
                </c:pt>
                <c:pt idx="24">
                  <c:v>40382</c:v>
                </c:pt>
                <c:pt idx="25">
                  <c:v>40389</c:v>
                </c:pt>
                <c:pt idx="26">
                  <c:v>40396</c:v>
                </c:pt>
                <c:pt idx="27">
                  <c:v>40403</c:v>
                </c:pt>
                <c:pt idx="28">
                  <c:v>40410</c:v>
                </c:pt>
                <c:pt idx="29">
                  <c:v>40417</c:v>
                </c:pt>
                <c:pt idx="30">
                  <c:v>40424</c:v>
                </c:pt>
                <c:pt idx="31">
                  <c:v>40431</c:v>
                </c:pt>
                <c:pt idx="32">
                  <c:v>40438</c:v>
                </c:pt>
                <c:pt idx="33">
                  <c:v>40445</c:v>
                </c:pt>
                <c:pt idx="34">
                  <c:v>40452</c:v>
                </c:pt>
                <c:pt idx="35">
                  <c:v>40459</c:v>
                </c:pt>
                <c:pt idx="36">
                  <c:v>40466</c:v>
                </c:pt>
                <c:pt idx="37">
                  <c:v>40473</c:v>
                </c:pt>
                <c:pt idx="38">
                  <c:v>40480</c:v>
                </c:pt>
                <c:pt idx="39">
                  <c:v>40487</c:v>
                </c:pt>
                <c:pt idx="40">
                  <c:v>40494</c:v>
                </c:pt>
                <c:pt idx="41">
                  <c:v>40501</c:v>
                </c:pt>
                <c:pt idx="42">
                  <c:v>40508</c:v>
                </c:pt>
                <c:pt idx="43">
                  <c:v>40515</c:v>
                </c:pt>
                <c:pt idx="44">
                  <c:v>40522</c:v>
                </c:pt>
                <c:pt idx="45">
                  <c:v>40529</c:v>
                </c:pt>
                <c:pt idx="46">
                  <c:v>40536</c:v>
                </c:pt>
                <c:pt idx="47">
                  <c:v>40543</c:v>
                </c:pt>
                <c:pt idx="48">
                  <c:v>40550</c:v>
                </c:pt>
                <c:pt idx="49">
                  <c:v>40557</c:v>
                </c:pt>
                <c:pt idx="50">
                  <c:v>40564</c:v>
                </c:pt>
                <c:pt idx="51">
                  <c:v>40571</c:v>
                </c:pt>
                <c:pt idx="52">
                  <c:v>40578</c:v>
                </c:pt>
                <c:pt idx="53">
                  <c:v>40585</c:v>
                </c:pt>
                <c:pt idx="54">
                  <c:v>40592</c:v>
                </c:pt>
                <c:pt idx="55">
                  <c:v>40599</c:v>
                </c:pt>
                <c:pt idx="56">
                  <c:v>40606</c:v>
                </c:pt>
                <c:pt idx="57">
                  <c:v>40613</c:v>
                </c:pt>
                <c:pt idx="58">
                  <c:v>40620</c:v>
                </c:pt>
                <c:pt idx="59">
                  <c:v>40627</c:v>
                </c:pt>
                <c:pt idx="60">
                  <c:v>40634</c:v>
                </c:pt>
                <c:pt idx="61">
                  <c:v>40641</c:v>
                </c:pt>
                <c:pt idx="62">
                  <c:v>40648</c:v>
                </c:pt>
                <c:pt idx="63">
                  <c:v>40655</c:v>
                </c:pt>
                <c:pt idx="64">
                  <c:v>40662</c:v>
                </c:pt>
                <c:pt idx="65">
                  <c:v>40669</c:v>
                </c:pt>
                <c:pt idx="66">
                  <c:v>40676</c:v>
                </c:pt>
                <c:pt idx="67">
                  <c:v>40683</c:v>
                </c:pt>
                <c:pt idx="68">
                  <c:v>40690</c:v>
                </c:pt>
                <c:pt idx="69">
                  <c:v>40697</c:v>
                </c:pt>
                <c:pt idx="70">
                  <c:v>40704</c:v>
                </c:pt>
                <c:pt idx="71">
                  <c:v>40711</c:v>
                </c:pt>
                <c:pt idx="72">
                  <c:v>40718</c:v>
                </c:pt>
                <c:pt idx="73">
                  <c:v>40725</c:v>
                </c:pt>
                <c:pt idx="74">
                  <c:v>40732</c:v>
                </c:pt>
                <c:pt idx="75">
                  <c:v>40739</c:v>
                </c:pt>
                <c:pt idx="76">
                  <c:v>40746</c:v>
                </c:pt>
                <c:pt idx="77">
                  <c:v>40753</c:v>
                </c:pt>
                <c:pt idx="78">
                  <c:v>40760</c:v>
                </c:pt>
                <c:pt idx="79">
                  <c:v>40767</c:v>
                </c:pt>
                <c:pt idx="80">
                  <c:v>40774</c:v>
                </c:pt>
                <c:pt idx="81">
                  <c:v>40781</c:v>
                </c:pt>
                <c:pt idx="82">
                  <c:v>40788</c:v>
                </c:pt>
                <c:pt idx="83">
                  <c:v>40795</c:v>
                </c:pt>
                <c:pt idx="84">
                  <c:v>40802</c:v>
                </c:pt>
                <c:pt idx="85">
                  <c:v>40809</c:v>
                </c:pt>
                <c:pt idx="86">
                  <c:v>40816</c:v>
                </c:pt>
                <c:pt idx="87">
                  <c:v>40823</c:v>
                </c:pt>
                <c:pt idx="88">
                  <c:v>40830</c:v>
                </c:pt>
                <c:pt idx="89">
                  <c:v>40837</c:v>
                </c:pt>
                <c:pt idx="90">
                  <c:v>40844</c:v>
                </c:pt>
                <c:pt idx="91">
                  <c:v>40851</c:v>
                </c:pt>
                <c:pt idx="92">
                  <c:v>40858</c:v>
                </c:pt>
                <c:pt idx="93">
                  <c:v>40865</c:v>
                </c:pt>
                <c:pt idx="94">
                  <c:v>40872</c:v>
                </c:pt>
                <c:pt idx="95">
                  <c:v>40879</c:v>
                </c:pt>
                <c:pt idx="96">
                  <c:v>40886</c:v>
                </c:pt>
                <c:pt idx="97">
                  <c:v>40893</c:v>
                </c:pt>
                <c:pt idx="98">
                  <c:v>40900</c:v>
                </c:pt>
                <c:pt idx="99">
                  <c:v>40907</c:v>
                </c:pt>
                <c:pt idx="100">
                  <c:v>40914</c:v>
                </c:pt>
                <c:pt idx="101">
                  <c:v>40921</c:v>
                </c:pt>
                <c:pt idx="102">
                  <c:v>40928</c:v>
                </c:pt>
                <c:pt idx="103">
                  <c:v>40935</c:v>
                </c:pt>
                <c:pt idx="104">
                  <c:v>40942</c:v>
                </c:pt>
                <c:pt idx="105">
                  <c:v>40949</c:v>
                </c:pt>
                <c:pt idx="106">
                  <c:v>40956</c:v>
                </c:pt>
                <c:pt idx="107">
                  <c:v>40963</c:v>
                </c:pt>
                <c:pt idx="108">
                  <c:v>40970</c:v>
                </c:pt>
                <c:pt idx="109">
                  <c:v>40977</c:v>
                </c:pt>
                <c:pt idx="110">
                  <c:v>40984</c:v>
                </c:pt>
                <c:pt idx="111">
                  <c:v>40991</c:v>
                </c:pt>
                <c:pt idx="112">
                  <c:v>40998</c:v>
                </c:pt>
                <c:pt idx="113">
                  <c:v>41005</c:v>
                </c:pt>
                <c:pt idx="114">
                  <c:v>41012</c:v>
                </c:pt>
                <c:pt idx="115">
                  <c:v>41019</c:v>
                </c:pt>
                <c:pt idx="116">
                  <c:v>41026</c:v>
                </c:pt>
                <c:pt idx="117">
                  <c:v>41033</c:v>
                </c:pt>
                <c:pt idx="118">
                  <c:v>41040</c:v>
                </c:pt>
                <c:pt idx="119">
                  <c:v>41047</c:v>
                </c:pt>
                <c:pt idx="120">
                  <c:v>41054</c:v>
                </c:pt>
                <c:pt idx="121">
                  <c:v>41061</c:v>
                </c:pt>
                <c:pt idx="122">
                  <c:v>41068</c:v>
                </c:pt>
                <c:pt idx="123">
                  <c:v>41075</c:v>
                </c:pt>
                <c:pt idx="124">
                  <c:v>41082</c:v>
                </c:pt>
                <c:pt idx="125">
                  <c:v>41089</c:v>
                </c:pt>
                <c:pt idx="126">
                  <c:v>41096</c:v>
                </c:pt>
                <c:pt idx="127">
                  <c:v>41103</c:v>
                </c:pt>
                <c:pt idx="128">
                  <c:v>41110</c:v>
                </c:pt>
                <c:pt idx="129">
                  <c:v>41117</c:v>
                </c:pt>
                <c:pt idx="130">
                  <c:v>41124</c:v>
                </c:pt>
                <c:pt idx="131">
                  <c:v>41131</c:v>
                </c:pt>
                <c:pt idx="132">
                  <c:v>41138</c:v>
                </c:pt>
                <c:pt idx="133">
                  <c:v>41145</c:v>
                </c:pt>
                <c:pt idx="134">
                  <c:v>41152</c:v>
                </c:pt>
                <c:pt idx="135">
                  <c:v>41159</c:v>
                </c:pt>
                <c:pt idx="136">
                  <c:v>41166</c:v>
                </c:pt>
                <c:pt idx="137">
                  <c:v>41173</c:v>
                </c:pt>
                <c:pt idx="138">
                  <c:v>41180</c:v>
                </c:pt>
                <c:pt idx="139">
                  <c:v>41187</c:v>
                </c:pt>
                <c:pt idx="140">
                  <c:v>41194</c:v>
                </c:pt>
                <c:pt idx="141">
                  <c:v>41201</c:v>
                </c:pt>
                <c:pt idx="142">
                  <c:v>41208</c:v>
                </c:pt>
                <c:pt idx="143">
                  <c:v>41215</c:v>
                </c:pt>
                <c:pt idx="144">
                  <c:v>41222</c:v>
                </c:pt>
                <c:pt idx="145">
                  <c:v>41229</c:v>
                </c:pt>
                <c:pt idx="146">
                  <c:v>41236</c:v>
                </c:pt>
                <c:pt idx="147">
                  <c:v>41243</c:v>
                </c:pt>
                <c:pt idx="148">
                  <c:v>41250</c:v>
                </c:pt>
                <c:pt idx="149">
                  <c:v>41257</c:v>
                </c:pt>
                <c:pt idx="150">
                  <c:v>41264</c:v>
                </c:pt>
                <c:pt idx="151">
                  <c:v>41271</c:v>
                </c:pt>
                <c:pt idx="152">
                  <c:v>41278</c:v>
                </c:pt>
                <c:pt idx="153">
                  <c:v>41285</c:v>
                </c:pt>
                <c:pt idx="154">
                  <c:v>41292</c:v>
                </c:pt>
                <c:pt idx="155">
                  <c:v>41299</c:v>
                </c:pt>
                <c:pt idx="156">
                  <c:v>41306</c:v>
                </c:pt>
                <c:pt idx="157">
                  <c:v>41313</c:v>
                </c:pt>
                <c:pt idx="158">
                  <c:v>41320</c:v>
                </c:pt>
                <c:pt idx="159">
                  <c:v>41327</c:v>
                </c:pt>
                <c:pt idx="160">
                  <c:v>41334</c:v>
                </c:pt>
                <c:pt idx="161">
                  <c:v>41341</c:v>
                </c:pt>
                <c:pt idx="162">
                  <c:v>41348</c:v>
                </c:pt>
                <c:pt idx="163">
                  <c:v>41355</c:v>
                </c:pt>
                <c:pt idx="164">
                  <c:v>41362</c:v>
                </c:pt>
                <c:pt idx="165">
                  <c:v>41369</c:v>
                </c:pt>
                <c:pt idx="166">
                  <c:v>41376</c:v>
                </c:pt>
                <c:pt idx="167">
                  <c:v>41383</c:v>
                </c:pt>
                <c:pt idx="168">
                  <c:v>41390</c:v>
                </c:pt>
                <c:pt idx="169">
                  <c:v>41397</c:v>
                </c:pt>
                <c:pt idx="170">
                  <c:v>41404</c:v>
                </c:pt>
                <c:pt idx="171">
                  <c:v>41411</c:v>
                </c:pt>
                <c:pt idx="172">
                  <c:v>41418</c:v>
                </c:pt>
                <c:pt idx="173">
                  <c:v>41425</c:v>
                </c:pt>
                <c:pt idx="174">
                  <c:v>41432</c:v>
                </c:pt>
                <c:pt idx="175">
                  <c:v>41439</c:v>
                </c:pt>
                <c:pt idx="176">
                  <c:v>41446</c:v>
                </c:pt>
                <c:pt idx="177">
                  <c:v>41453</c:v>
                </c:pt>
                <c:pt idx="178">
                  <c:v>41460</c:v>
                </c:pt>
                <c:pt idx="179">
                  <c:v>41467</c:v>
                </c:pt>
                <c:pt idx="180">
                  <c:v>41474</c:v>
                </c:pt>
                <c:pt idx="181">
                  <c:v>41481</c:v>
                </c:pt>
              </c:numCache>
            </c:numRef>
          </c:cat>
          <c:val>
            <c:numRef>
              <c:f>Fuel!$B$3:$B$184</c:f>
              <c:numCache>
                <c:formatCode>General</c:formatCode>
                <c:ptCount val="182"/>
                <c:pt idx="0">
                  <c:v>2.5720000000000001</c:v>
                </c:pt>
                <c:pt idx="1">
                  <c:v>2.548</c:v>
                </c:pt>
                <c:pt idx="2">
                  <c:v>2.5139999999999998</c:v>
                </c:pt>
                <c:pt idx="3">
                  <c:v>2.5609999999999999</c:v>
                </c:pt>
                <c:pt idx="4">
                  <c:v>2.625</c:v>
                </c:pt>
                <c:pt idx="5">
                  <c:v>2.6669999999999998</c:v>
                </c:pt>
                <c:pt idx="6">
                  <c:v>2.72</c:v>
                </c:pt>
                <c:pt idx="7">
                  <c:v>2.7320000000000002</c:v>
                </c:pt>
                <c:pt idx="8">
                  <c:v>2.7189999999999999</c:v>
                </c:pt>
                <c:pt idx="9">
                  <c:v>2.77</c:v>
                </c:pt>
                <c:pt idx="10">
                  <c:v>2.8079999999999998</c:v>
                </c:pt>
                <c:pt idx="11">
                  <c:v>2.7949999999999999</c:v>
                </c:pt>
                <c:pt idx="12">
                  <c:v>2.78</c:v>
                </c:pt>
                <c:pt idx="13">
                  <c:v>2.835</c:v>
                </c:pt>
                <c:pt idx="14">
                  <c:v>2.8540000000000001</c:v>
                </c:pt>
                <c:pt idx="15">
                  <c:v>2.8260000000000001</c:v>
                </c:pt>
                <c:pt idx="16">
                  <c:v>2.7589999999999999</c:v>
                </c:pt>
                <c:pt idx="17">
                  <c:v>2.7050000000000001</c:v>
                </c:pt>
                <c:pt idx="18">
                  <c:v>2.6680000000000001</c:v>
                </c:pt>
                <c:pt idx="19">
                  <c:v>2.637</c:v>
                </c:pt>
                <c:pt idx="20">
                  <c:v>2.653</c:v>
                </c:pt>
                <c:pt idx="21">
                  <c:v>2.669</c:v>
                </c:pt>
                <c:pt idx="22">
                  <c:v>2.6419999999999999</c:v>
                </c:pt>
                <c:pt idx="23">
                  <c:v>2.6230000000000002</c:v>
                </c:pt>
                <c:pt idx="24">
                  <c:v>2.6080000000000001</c:v>
                </c:pt>
                <c:pt idx="25">
                  <c:v>2.64</c:v>
                </c:pt>
                <c:pt idx="26">
                  <c:v>2.6269999999999998</c:v>
                </c:pt>
                <c:pt idx="27">
                  <c:v>2.6920000000000002</c:v>
                </c:pt>
                <c:pt idx="28">
                  <c:v>2.6640000000000001</c:v>
                </c:pt>
                <c:pt idx="29">
                  <c:v>2.6190000000000002</c:v>
                </c:pt>
                <c:pt idx="30">
                  <c:v>2.577</c:v>
                </c:pt>
                <c:pt idx="31">
                  <c:v>2.5649999999999999</c:v>
                </c:pt>
                <c:pt idx="32">
                  <c:v>2.5819999999999999</c:v>
                </c:pt>
                <c:pt idx="33">
                  <c:v>2.6240000000000001</c:v>
                </c:pt>
                <c:pt idx="34">
                  <c:v>2.6030000000000002</c:v>
                </c:pt>
                <c:pt idx="35">
                  <c:v>2.633</c:v>
                </c:pt>
                <c:pt idx="36">
                  <c:v>2.72</c:v>
                </c:pt>
                <c:pt idx="37">
                  <c:v>2.7250000000000001</c:v>
                </c:pt>
                <c:pt idx="38">
                  <c:v>2.7160000000000002</c:v>
                </c:pt>
                <c:pt idx="39">
                  <c:v>2.6890000000000001</c:v>
                </c:pt>
                <c:pt idx="40">
                  <c:v>2.7280000000000002</c:v>
                </c:pt>
                <c:pt idx="41">
                  <c:v>2.7709999999999999</c:v>
                </c:pt>
                <c:pt idx="42">
                  <c:v>2.7349999999999999</c:v>
                </c:pt>
                <c:pt idx="43">
                  <c:v>2.7080000000000002</c:v>
                </c:pt>
                <c:pt idx="44">
                  <c:v>2.843</c:v>
                </c:pt>
                <c:pt idx="45">
                  <c:v>2.8690000000000002</c:v>
                </c:pt>
                <c:pt idx="46">
                  <c:v>2.8860000000000001</c:v>
                </c:pt>
                <c:pt idx="47">
                  <c:v>2.9430000000000001</c:v>
                </c:pt>
                <c:pt idx="48">
                  <c:v>2.976</c:v>
                </c:pt>
                <c:pt idx="49">
                  <c:v>2.9830000000000001</c:v>
                </c:pt>
                <c:pt idx="50">
                  <c:v>3.016</c:v>
                </c:pt>
                <c:pt idx="51">
                  <c:v>3.01</c:v>
                </c:pt>
                <c:pt idx="52">
                  <c:v>2.9889999999999999</c:v>
                </c:pt>
                <c:pt idx="53">
                  <c:v>3.0219999999999998</c:v>
                </c:pt>
                <c:pt idx="54">
                  <c:v>3.0449999999999999</c:v>
                </c:pt>
                <c:pt idx="55">
                  <c:v>3.0649999999999999</c:v>
                </c:pt>
                <c:pt idx="56">
                  <c:v>3.2879999999999998</c:v>
                </c:pt>
                <c:pt idx="57">
                  <c:v>3.4590000000000001</c:v>
                </c:pt>
                <c:pt idx="58">
                  <c:v>3.488</c:v>
                </c:pt>
                <c:pt idx="59">
                  <c:v>3.4729999999999999</c:v>
                </c:pt>
                <c:pt idx="60">
                  <c:v>3.524</c:v>
                </c:pt>
                <c:pt idx="61">
                  <c:v>3.6219999999999999</c:v>
                </c:pt>
                <c:pt idx="62">
                  <c:v>3.7429999999999999</c:v>
                </c:pt>
                <c:pt idx="63">
                  <c:v>3.8069999999999999</c:v>
                </c:pt>
                <c:pt idx="64">
                  <c:v>3.81</c:v>
                </c:pt>
                <c:pt idx="65">
                  <c:v>3.9060000000000001</c:v>
                </c:pt>
                <c:pt idx="66">
                  <c:v>3.899</c:v>
                </c:pt>
                <c:pt idx="67">
                  <c:v>3.907</c:v>
                </c:pt>
                <c:pt idx="68">
                  <c:v>3.786</c:v>
                </c:pt>
                <c:pt idx="69">
                  <c:v>3.6989999999999998</c:v>
                </c:pt>
                <c:pt idx="70">
                  <c:v>3.6480000000000001</c:v>
                </c:pt>
                <c:pt idx="71">
                  <c:v>3.637</c:v>
                </c:pt>
                <c:pt idx="72">
                  <c:v>3.5939999999999999</c:v>
                </c:pt>
                <c:pt idx="73">
                  <c:v>3.524</c:v>
                </c:pt>
                <c:pt idx="74">
                  <c:v>3.48</c:v>
                </c:pt>
                <c:pt idx="75">
                  <c:v>3.5750000000000002</c:v>
                </c:pt>
                <c:pt idx="76">
                  <c:v>3.6509999999999998</c:v>
                </c:pt>
                <c:pt idx="77">
                  <c:v>3.6819999999999999</c:v>
                </c:pt>
                <c:pt idx="78">
                  <c:v>3.6840000000000002</c:v>
                </c:pt>
                <c:pt idx="79">
                  <c:v>3.6379999999999999</c:v>
                </c:pt>
                <c:pt idx="80">
                  <c:v>3.5539999999999998</c:v>
                </c:pt>
                <c:pt idx="81">
                  <c:v>3.5230000000000001</c:v>
                </c:pt>
                <c:pt idx="82">
                  <c:v>3.5329999999999999</c:v>
                </c:pt>
                <c:pt idx="83">
                  <c:v>3.5459999999999998</c:v>
                </c:pt>
                <c:pt idx="84">
                  <c:v>3.5259999999999998</c:v>
                </c:pt>
                <c:pt idx="85">
                  <c:v>3.4670000000000001</c:v>
                </c:pt>
                <c:pt idx="86">
                  <c:v>3.355</c:v>
                </c:pt>
                <c:pt idx="87">
                  <c:v>3.2850000000000001</c:v>
                </c:pt>
                <c:pt idx="88">
                  <c:v>3.274</c:v>
                </c:pt>
                <c:pt idx="89">
                  <c:v>3.3530000000000002</c:v>
                </c:pt>
                <c:pt idx="90">
                  <c:v>3.3719999999999999</c:v>
                </c:pt>
                <c:pt idx="91">
                  <c:v>3.3319999999999999</c:v>
                </c:pt>
                <c:pt idx="92">
                  <c:v>3.2970000000000002</c:v>
                </c:pt>
                <c:pt idx="93">
                  <c:v>3.3079999999999998</c:v>
                </c:pt>
                <c:pt idx="94">
                  <c:v>3.2360000000000002</c:v>
                </c:pt>
                <c:pt idx="95">
                  <c:v>3.1720000000000002</c:v>
                </c:pt>
                <c:pt idx="96">
                  <c:v>3.1579999999999999</c:v>
                </c:pt>
                <c:pt idx="97">
                  <c:v>3.1589999999999998</c:v>
                </c:pt>
                <c:pt idx="98">
                  <c:v>3.1120000000000001</c:v>
                </c:pt>
                <c:pt idx="99">
                  <c:v>3.129</c:v>
                </c:pt>
                <c:pt idx="100">
                  <c:v>3.157</c:v>
                </c:pt>
                <c:pt idx="101">
                  <c:v>3.2610000000000001</c:v>
                </c:pt>
                <c:pt idx="102">
                  <c:v>3.2679999999999998</c:v>
                </c:pt>
                <c:pt idx="103">
                  <c:v>3.29</c:v>
                </c:pt>
                <c:pt idx="104">
                  <c:v>3.36</c:v>
                </c:pt>
                <c:pt idx="105">
                  <c:v>3.4089999999999998</c:v>
                </c:pt>
                <c:pt idx="106">
                  <c:v>3.51</c:v>
                </c:pt>
                <c:pt idx="107">
                  <c:v>3.5550000000000002</c:v>
                </c:pt>
                <c:pt idx="108">
                  <c:v>3.63</c:v>
                </c:pt>
                <c:pt idx="109">
                  <c:v>3.669</c:v>
                </c:pt>
                <c:pt idx="110">
                  <c:v>3.734</c:v>
                </c:pt>
                <c:pt idx="111">
                  <c:v>3.7869999999999999</c:v>
                </c:pt>
                <c:pt idx="112">
                  <c:v>3.8450000000000002</c:v>
                </c:pt>
                <c:pt idx="113">
                  <c:v>3.891</c:v>
                </c:pt>
                <c:pt idx="114">
                  <c:v>3.891</c:v>
                </c:pt>
                <c:pt idx="115">
                  <c:v>3.8769999999999998</c:v>
                </c:pt>
                <c:pt idx="116">
                  <c:v>3.8140000000000001</c:v>
                </c:pt>
                <c:pt idx="117">
                  <c:v>3.7490000000000001</c:v>
                </c:pt>
                <c:pt idx="118">
                  <c:v>3.6880000000000002</c:v>
                </c:pt>
                <c:pt idx="119">
                  <c:v>3.63</c:v>
                </c:pt>
                <c:pt idx="120">
                  <c:v>3.5609999999999999</c:v>
                </c:pt>
                <c:pt idx="121">
                  <c:v>3.5009999999999999</c:v>
                </c:pt>
                <c:pt idx="122">
                  <c:v>3.452</c:v>
                </c:pt>
                <c:pt idx="123">
                  <c:v>3.3929999999999998</c:v>
                </c:pt>
                <c:pt idx="124">
                  <c:v>3.3460000000000001</c:v>
                </c:pt>
                <c:pt idx="125">
                  <c:v>3.286</c:v>
                </c:pt>
                <c:pt idx="126">
                  <c:v>3.2269999999999999</c:v>
                </c:pt>
                <c:pt idx="127">
                  <c:v>3.2559999999999998</c:v>
                </c:pt>
                <c:pt idx="128">
                  <c:v>3.3109999999999999</c:v>
                </c:pt>
                <c:pt idx="129">
                  <c:v>3.407</c:v>
                </c:pt>
                <c:pt idx="130">
                  <c:v>3.4169999999999998</c:v>
                </c:pt>
                <c:pt idx="131">
                  <c:v>3.4940000000000002</c:v>
                </c:pt>
                <c:pt idx="132">
                  <c:v>3.5710000000000002</c:v>
                </c:pt>
                <c:pt idx="133">
                  <c:v>3.62</c:v>
                </c:pt>
                <c:pt idx="134">
                  <c:v>3.6379999999999999</c:v>
                </c:pt>
                <c:pt idx="135">
                  <c:v>3.73</c:v>
                </c:pt>
                <c:pt idx="136">
                  <c:v>3.7170000000000001</c:v>
                </c:pt>
                <c:pt idx="137">
                  <c:v>3.7210000000000001</c:v>
                </c:pt>
                <c:pt idx="138">
                  <c:v>3.6659999999999999</c:v>
                </c:pt>
                <c:pt idx="139">
                  <c:v>3.617</c:v>
                </c:pt>
                <c:pt idx="140">
                  <c:v>3.601</c:v>
                </c:pt>
                <c:pt idx="141">
                  <c:v>3.5939999999999999</c:v>
                </c:pt>
                <c:pt idx="142">
                  <c:v>3.5059999999999998</c:v>
                </c:pt>
                <c:pt idx="143">
                  <c:v>3.3860000000000001</c:v>
                </c:pt>
                <c:pt idx="144">
                  <c:v>3.3140000000000001</c:v>
                </c:pt>
                <c:pt idx="145">
                  <c:v>3.2519999999999998</c:v>
                </c:pt>
                <c:pt idx="146">
                  <c:v>3.2109999999999999</c:v>
                </c:pt>
                <c:pt idx="147">
                  <c:v>3.2069999999999999</c:v>
                </c:pt>
                <c:pt idx="148">
                  <c:v>3.198</c:v>
                </c:pt>
                <c:pt idx="149">
                  <c:v>3.1680000000000001</c:v>
                </c:pt>
                <c:pt idx="150">
                  <c:v>3.0979999999999999</c:v>
                </c:pt>
                <c:pt idx="151">
                  <c:v>3.1080000000000001</c:v>
                </c:pt>
                <c:pt idx="152">
                  <c:v>3.161</c:v>
                </c:pt>
                <c:pt idx="153">
                  <c:v>3.2429999999999999</c:v>
                </c:pt>
                <c:pt idx="154">
                  <c:v>3.2370000000000001</c:v>
                </c:pt>
                <c:pt idx="155">
                  <c:v>3.2269999999999999</c:v>
                </c:pt>
                <c:pt idx="156">
                  <c:v>3.2440000000000002</c:v>
                </c:pt>
                <c:pt idx="157">
                  <c:v>3.4169999999999998</c:v>
                </c:pt>
                <c:pt idx="158">
                  <c:v>3.4750000000000001</c:v>
                </c:pt>
                <c:pt idx="159">
                  <c:v>3.597</c:v>
                </c:pt>
                <c:pt idx="160">
                  <c:v>3.7109999999999999</c:v>
                </c:pt>
                <c:pt idx="161">
                  <c:v>3.6579999999999999</c:v>
                </c:pt>
                <c:pt idx="162">
                  <c:v>3.6219999999999999</c:v>
                </c:pt>
                <c:pt idx="163">
                  <c:v>3.6110000000000002</c:v>
                </c:pt>
                <c:pt idx="164">
                  <c:v>3.6059999999999999</c:v>
                </c:pt>
                <c:pt idx="165">
                  <c:v>3.5830000000000002</c:v>
                </c:pt>
                <c:pt idx="166">
                  <c:v>3.5289999999999999</c:v>
                </c:pt>
                <c:pt idx="167">
                  <c:v>3.4510000000000001</c:v>
                </c:pt>
                <c:pt idx="168">
                  <c:v>3.4169999999999998</c:v>
                </c:pt>
                <c:pt idx="169">
                  <c:v>3.3860000000000001</c:v>
                </c:pt>
                <c:pt idx="170">
                  <c:v>3.3919999999999999</c:v>
                </c:pt>
                <c:pt idx="171">
                  <c:v>3.4540000000000002</c:v>
                </c:pt>
                <c:pt idx="172">
                  <c:v>3.4940000000000002</c:v>
                </c:pt>
                <c:pt idx="173">
                  <c:v>3.4660000000000002</c:v>
                </c:pt>
                <c:pt idx="174">
                  <c:v>3.4390000000000001</c:v>
                </c:pt>
                <c:pt idx="175">
                  <c:v>3.431</c:v>
                </c:pt>
                <c:pt idx="176">
                  <c:v>3.4790000000000001</c:v>
                </c:pt>
                <c:pt idx="177">
                  <c:v>3.4950000000000001</c:v>
                </c:pt>
                <c:pt idx="178">
                  <c:v>3.4220000000000002</c:v>
                </c:pt>
                <c:pt idx="179">
                  <c:v>3.4</c:v>
                </c:pt>
                <c:pt idx="180">
                  <c:v>3.556</c:v>
                </c:pt>
                <c:pt idx="181">
                  <c:v>3.62</c:v>
                </c:pt>
              </c:numCache>
            </c:numRef>
          </c:val>
          <c:smooth val="0"/>
          <c:extLst>
            <c:ext xmlns:c16="http://schemas.microsoft.com/office/drawing/2014/chart" uri="{C3380CC4-5D6E-409C-BE32-E72D297353CC}">
              <c16:uniqueId val="{00000000-8E38-4C24-9A3D-5C37A8B657B3}"/>
            </c:ext>
          </c:extLst>
        </c:ser>
        <c:ser>
          <c:idx val="1"/>
          <c:order val="1"/>
          <c:tx>
            <c:strRef>
              <c:f>Fuel!$C$2</c:f>
              <c:strCache>
                <c:ptCount val="1"/>
                <c:pt idx="0">
                  <c:v>Store 10</c:v>
                </c:pt>
              </c:strCache>
            </c:strRef>
          </c:tx>
          <c:spPr>
            <a:ln w="28575" cap="rnd">
              <a:solidFill>
                <a:schemeClr val="accent2"/>
              </a:solidFill>
              <a:round/>
            </a:ln>
            <a:effectLst/>
          </c:spPr>
          <c:marker>
            <c:symbol val="none"/>
          </c:marker>
          <c:cat>
            <c:numRef>
              <c:f>Fuel!$A$3:$A$184</c:f>
              <c:numCache>
                <c:formatCode>yyyy\-mm\-dd</c:formatCode>
                <c:ptCount val="182"/>
                <c:pt idx="0">
                  <c:v>40214</c:v>
                </c:pt>
                <c:pt idx="1">
                  <c:v>40221</c:v>
                </c:pt>
                <c:pt idx="2">
                  <c:v>40228</c:v>
                </c:pt>
                <c:pt idx="3">
                  <c:v>40235</c:v>
                </c:pt>
                <c:pt idx="4">
                  <c:v>40242</c:v>
                </c:pt>
                <c:pt idx="5">
                  <c:v>40249</c:v>
                </c:pt>
                <c:pt idx="6">
                  <c:v>40256</c:v>
                </c:pt>
                <c:pt idx="7">
                  <c:v>40263</c:v>
                </c:pt>
                <c:pt idx="8">
                  <c:v>40270</c:v>
                </c:pt>
                <c:pt idx="9">
                  <c:v>40277</c:v>
                </c:pt>
                <c:pt idx="10">
                  <c:v>40284</c:v>
                </c:pt>
                <c:pt idx="11">
                  <c:v>40291</c:v>
                </c:pt>
                <c:pt idx="12">
                  <c:v>40298</c:v>
                </c:pt>
                <c:pt idx="13">
                  <c:v>40305</c:v>
                </c:pt>
                <c:pt idx="14">
                  <c:v>40312</c:v>
                </c:pt>
                <c:pt idx="15">
                  <c:v>40319</c:v>
                </c:pt>
                <c:pt idx="16">
                  <c:v>40326</c:v>
                </c:pt>
                <c:pt idx="17">
                  <c:v>40333</c:v>
                </c:pt>
                <c:pt idx="18">
                  <c:v>40340</c:v>
                </c:pt>
                <c:pt idx="19">
                  <c:v>40347</c:v>
                </c:pt>
                <c:pt idx="20">
                  <c:v>40354</c:v>
                </c:pt>
                <c:pt idx="21">
                  <c:v>40361</c:v>
                </c:pt>
                <c:pt idx="22">
                  <c:v>40368</c:v>
                </c:pt>
                <c:pt idx="23">
                  <c:v>40375</c:v>
                </c:pt>
                <c:pt idx="24">
                  <c:v>40382</c:v>
                </c:pt>
                <c:pt idx="25">
                  <c:v>40389</c:v>
                </c:pt>
                <c:pt idx="26">
                  <c:v>40396</c:v>
                </c:pt>
                <c:pt idx="27">
                  <c:v>40403</c:v>
                </c:pt>
                <c:pt idx="28">
                  <c:v>40410</c:v>
                </c:pt>
                <c:pt idx="29">
                  <c:v>40417</c:v>
                </c:pt>
                <c:pt idx="30">
                  <c:v>40424</c:v>
                </c:pt>
                <c:pt idx="31">
                  <c:v>40431</c:v>
                </c:pt>
                <c:pt idx="32">
                  <c:v>40438</c:v>
                </c:pt>
                <c:pt idx="33">
                  <c:v>40445</c:v>
                </c:pt>
                <c:pt idx="34">
                  <c:v>40452</c:v>
                </c:pt>
                <c:pt idx="35">
                  <c:v>40459</c:v>
                </c:pt>
                <c:pt idx="36">
                  <c:v>40466</c:v>
                </c:pt>
                <c:pt idx="37">
                  <c:v>40473</c:v>
                </c:pt>
                <c:pt idx="38">
                  <c:v>40480</c:v>
                </c:pt>
                <c:pt idx="39">
                  <c:v>40487</c:v>
                </c:pt>
                <c:pt idx="40">
                  <c:v>40494</c:v>
                </c:pt>
                <c:pt idx="41">
                  <c:v>40501</c:v>
                </c:pt>
                <c:pt idx="42">
                  <c:v>40508</c:v>
                </c:pt>
                <c:pt idx="43">
                  <c:v>40515</c:v>
                </c:pt>
                <c:pt idx="44">
                  <c:v>40522</c:v>
                </c:pt>
                <c:pt idx="45">
                  <c:v>40529</c:v>
                </c:pt>
                <c:pt idx="46">
                  <c:v>40536</c:v>
                </c:pt>
                <c:pt idx="47">
                  <c:v>40543</c:v>
                </c:pt>
                <c:pt idx="48">
                  <c:v>40550</c:v>
                </c:pt>
                <c:pt idx="49">
                  <c:v>40557</c:v>
                </c:pt>
                <c:pt idx="50">
                  <c:v>40564</c:v>
                </c:pt>
                <c:pt idx="51">
                  <c:v>40571</c:v>
                </c:pt>
                <c:pt idx="52">
                  <c:v>40578</c:v>
                </c:pt>
                <c:pt idx="53">
                  <c:v>40585</c:v>
                </c:pt>
                <c:pt idx="54">
                  <c:v>40592</c:v>
                </c:pt>
                <c:pt idx="55">
                  <c:v>40599</c:v>
                </c:pt>
                <c:pt idx="56">
                  <c:v>40606</c:v>
                </c:pt>
                <c:pt idx="57">
                  <c:v>40613</c:v>
                </c:pt>
                <c:pt idx="58">
                  <c:v>40620</c:v>
                </c:pt>
                <c:pt idx="59">
                  <c:v>40627</c:v>
                </c:pt>
                <c:pt idx="60">
                  <c:v>40634</c:v>
                </c:pt>
                <c:pt idx="61">
                  <c:v>40641</c:v>
                </c:pt>
                <c:pt idx="62">
                  <c:v>40648</c:v>
                </c:pt>
                <c:pt idx="63">
                  <c:v>40655</c:v>
                </c:pt>
                <c:pt idx="64">
                  <c:v>40662</c:v>
                </c:pt>
                <c:pt idx="65">
                  <c:v>40669</c:v>
                </c:pt>
                <c:pt idx="66">
                  <c:v>40676</c:v>
                </c:pt>
                <c:pt idx="67">
                  <c:v>40683</c:v>
                </c:pt>
                <c:pt idx="68">
                  <c:v>40690</c:v>
                </c:pt>
                <c:pt idx="69">
                  <c:v>40697</c:v>
                </c:pt>
                <c:pt idx="70">
                  <c:v>40704</c:v>
                </c:pt>
                <c:pt idx="71">
                  <c:v>40711</c:v>
                </c:pt>
                <c:pt idx="72">
                  <c:v>40718</c:v>
                </c:pt>
                <c:pt idx="73">
                  <c:v>40725</c:v>
                </c:pt>
                <c:pt idx="74">
                  <c:v>40732</c:v>
                </c:pt>
                <c:pt idx="75">
                  <c:v>40739</c:v>
                </c:pt>
                <c:pt idx="76">
                  <c:v>40746</c:v>
                </c:pt>
                <c:pt idx="77">
                  <c:v>40753</c:v>
                </c:pt>
                <c:pt idx="78">
                  <c:v>40760</c:v>
                </c:pt>
                <c:pt idx="79">
                  <c:v>40767</c:v>
                </c:pt>
                <c:pt idx="80">
                  <c:v>40774</c:v>
                </c:pt>
                <c:pt idx="81">
                  <c:v>40781</c:v>
                </c:pt>
                <c:pt idx="82">
                  <c:v>40788</c:v>
                </c:pt>
                <c:pt idx="83">
                  <c:v>40795</c:v>
                </c:pt>
                <c:pt idx="84">
                  <c:v>40802</c:v>
                </c:pt>
                <c:pt idx="85">
                  <c:v>40809</c:v>
                </c:pt>
                <c:pt idx="86">
                  <c:v>40816</c:v>
                </c:pt>
                <c:pt idx="87">
                  <c:v>40823</c:v>
                </c:pt>
                <c:pt idx="88">
                  <c:v>40830</c:v>
                </c:pt>
                <c:pt idx="89">
                  <c:v>40837</c:v>
                </c:pt>
                <c:pt idx="90">
                  <c:v>40844</c:v>
                </c:pt>
                <c:pt idx="91">
                  <c:v>40851</c:v>
                </c:pt>
                <c:pt idx="92">
                  <c:v>40858</c:v>
                </c:pt>
                <c:pt idx="93">
                  <c:v>40865</c:v>
                </c:pt>
                <c:pt idx="94">
                  <c:v>40872</c:v>
                </c:pt>
                <c:pt idx="95">
                  <c:v>40879</c:v>
                </c:pt>
                <c:pt idx="96">
                  <c:v>40886</c:v>
                </c:pt>
                <c:pt idx="97">
                  <c:v>40893</c:v>
                </c:pt>
                <c:pt idx="98">
                  <c:v>40900</c:v>
                </c:pt>
                <c:pt idx="99">
                  <c:v>40907</c:v>
                </c:pt>
                <c:pt idx="100">
                  <c:v>40914</c:v>
                </c:pt>
                <c:pt idx="101">
                  <c:v>40921</c:v>
                </c:pt>
                <c:pt idx="102">
                  <c:v>40928</c:v>
                </c:pt>
                <c:pt idx="103">
                  <c:v>40935</c:v>
                </c:pt>
                <c:pt idx="104">
                  <c:v>40942</c:v>
                </c:pt>
                <c:pt idx="105">
                  <c:v>40949</c:v>
                </c:pt>
                <c:pt idx="106">
                  <c:v>40956</c:v>
                </c:pt>
                <c:pt idx="107">
                  <c:v>40963</c:v>
                </c:pt>
                <c:pt idx="108">
                  <c:v>40970</c:v>
                </c:pt>
                <c:pt idx="109">
                  <c:v>40977</c:v>
                </c:pt>
                <c:pt idx="110">
                  <c:v>40984</c:v>
                </c:pt>
                <c:pt idx="111">
                  <c:v>40991</c:v>
                </c:pt>
                <c:pt idx="112">
                  <c:v>40998</c:v>
                </c:pt>
                <c:pt idx="113">
                  <c:v>41005</c:v>
                </c:pt>
                <c:pt idx="114">
                  <c:v>41012</c:v>
                </c:pt>
                <c:pt idx="115">
                  <c:v>41019</c:v>
                </c:pt>
                <c:pt idx="116">
                  <c:v>41026</c:v>
                </c:pt>
                <c:pt idx="117">
                  <c:v>41033</c:v>
                </c:pt>
                <c:pt idx="118">
                  <c:v>41040</c:v>
                </c:pt>
                <c:pt idx="119">
                  <c:v>41047</c:v>
                </c:pt>
                <c:pt idx="120">
                  <c:v>41054</c:v>
                </c:pt>
                <c:pt idx="121">
                  <c:v>41061</c:v>
                </c:pt>
                <c:pt idx="122">
                  <c:v>41068</c:v>
                </c:pt>
                <c:pt idx="123">
                  <c:v>41075</c:v>
                </c:pt>
                <c:pt idx="124">
                  <c:v>41082</c:v>
                </c:pt>
                <c:pt idx="125">
                  <c:v>41089</c:v>
                </c:pt>
                <c:pt idx="126">
                  <c:v>41096</c:v>
                </c:pt>
                <c:pt idx="127">
                  <c:v>41103</c:v>
                </c:pt>
                <c:pt idx="128">
                  <c:v>41110</c:v>
                </c:pt>
                <c:pt idx="129">
                  <c:v>41117</c:v>
                </c:pt>
                <c:pt idx="130">
                  <c:v>41124</c:v>
                </c:pt>
                <c:pt idx="131">
                  <c:v>41131</c:v>
                </c:pt>
                <c:pt idx="132">
                  <c:v>41138</c:v>
                </c:pt>
                <c:pt idx="133">
                  <c:v>41145</c:v>
                </c:pt>
                <c:pt idx="134">
                  <c:v>41152</c:v>
                </c:pt>
                <c:pt idx="135">
                  <c:v>41159</c:v>
                </c:pt>
                <c:pt idx="136">
                  <c:v>41166</c:v>
                </c:pt>
                <c:pt idx="137">
                  <c:v>41173</c:v>
                </c:pt>
                <c:pt idx="138">
                  <c:v>41180</c:v>
                </c:pt>
                <c:pt idx="139">
                  <c:v>41187</c:v>
                </c:pt>
                <c:pt idx="140">
                  <c:v>41194</c:v>
                </c:pt>
                <c:pt idx="141">
                  <c:v>41201</c:v>
                </c:pt>
                <c:pt idx="142">
                  <c:v>41208</c:v>
                </c:pt>
                <c:pt idx="143">
                  <c:v>41215</c:v>
                </c:pt>
                <c:pt idx="144">
                  <c:v>41222</c:v>
                </c:pt>
                <c:pt idx="145">
                  <c:v>41229</c:v>
                </c:pt>
                <c:pt idx="146">
                  <c:v>41236</c:v>
                </c:pt>
                <c:pt idx="147">
                  <c:v>41243</c:v>
                </c:pt>
                <c:pt idx="148">
                  <c:v>41250</c:v>
                </c:pt>
                <c:pt idx="149">
                  <c:v>41257</c:v>
                </c:pt>
                <c:pt idx="150">
                  <c:v>41264</c:v>
                </c:pt>
                <c:pt idx="151">
                  <c:v>41271</c:v>
                </c:pt>
                <c:pt idx="152">
                  <c:v>41278</c:v>
                </c:pt>
                <c:pt idx="153">
                  <c:v>41285</c:v>
                </c:pt>
                <c:pt idx="154">
                  <c:v>41292</c:v>
                </c:pt>
                <c:pt idx="155">
                  <c:v>41299</c:v>
                </c:pt>
                <c:pt idx="156">
                  <c:v>41306</c:v>
                </c:pt>
                <c:pt idx="157">
                  <c:v>41313</c:v>
                </c:pt>
                <c:pt idx="158">
                  <c:v>41320</c:v>
                </c:pt>
                <c:pt idx="159">
                  <c:v>41327</c:v>
                </c:pt>
                <c:pt idx="160">
                  <c:v>41334</c:v>
                </c:pt>
                <c:pt idx="161">
                  <c:v>41341</c:v>
                </c:pt>
                <c:pt idx="162">
                  <c:v>41348</c:v>
                </c:pt>
                <c:pt idx="163">
                  <c:v>41355</c:v>
                </c:pt>
                <c:pt idx="164">
                  <c:v>41362</c:v>
                </c:pt>
                <c:pt idx="165">
                  <c:v>41369</c:v>
                </c:pt>
                <c:pt idx="166">
                  <c:v>41376</c:v>
                </c:pt>
                <c:pt idx="167">
                  <c:v>41383</c:v>
                </c:pt>
                <c:pt idx="168">
                  <c:v>41390</c:v>
                </c:pt>
                <c:pt idx="169">
                  <c:v>41397</c:v>
                </c:pt>
                <c:pt idx="170">
                  <c:v>41404</c:v>
                </c:pt>
                <c:pt idx="171">
                  <c:v>41411</c:v>
                </c:pt>
                <c:pt idx="172">
                  <c:v>41418</c:v>
                </c:pt>
                <c:pt idx="173">
                  <c:v>41425</c:v>
                </c:pt>
                <c:pt idx="174">
                  <c:v>41432</c:v>
                </c:pt>
                <c:pt idx="175">
                  <c:v>41439</c:v>
                </c:pt>
                <c:pt idx="176">
                  <c:v>41446</c:v>
                </c:pt>
                <c:pt idx="177">
                  <c:v>41453</c:v>
                </c:pt>
                <c:pt idx="178">
                  <c:v>41460</c:v>
                </c:pt>
                <c:pt idx="179">
                  <c:v>41467</c:v>
                </c:pt>
                <c:pt idx="180">
                  <c:v>41474</c:v>
                </c:pt>
                <c:pt idx="181">
                  <c:v>41481</c:v>
                </c:pt>
              </c:numCache>
            </c:numRef>
          </c:cat>
          <c:val>
            <c:numRef>
              <c:f>Fuel!$C$3:$C$184</c:f>
              <c:numCache>
                <c:formatCode>General</c:formatCode>
                <c:ptCount val="182"/>
                <c:pt idx="0">
                  <c:v>2.9620000000000002</c:v>
                </c:pt>
                <c:pt idx="1">
                  <c:v>2.8279999999999998</c:v>
                </c:pt>
                <c:pt idx="2">
                  <c:v>2.915</c:v>
                </c:pt>
                <c:pt idx="3">
                  <c:v>2.8250000000000002</c:v>
                </c:pt>
                <c:pt idx="4">
                  <c:v>2.8769999999999998</c:v>
                </c:pt>
                <c:pt idx="5">
                  <c:v>3.0339999999999998</c:v>
                </c:pt>
                <c:pt idx="6">
                  <c:v>3.0539999999999998</c:v>
                </c:pt>
                <c:pt idx="7">
                  <c:v>2.98</c:v>
                </c:pt>
                <c:pt idx="8">
                  <c:v>3.0859999999999999</c:v>
                </c:pt>
                <c:pt idx="9">
                  <c:v>3.004</c:v>
                </c:pt>
                <c:pt idx="10">
                  <c:v>3.109</c:v>
                </c:pt>
                <c:pt idx="11">
                  <c:v>3.05</c:v>
                </c:pt>
                <c:pt idx="12">
                  <c:v>3.105</c:v>
                </c:pt>
                <c:pt idx="13">
                  <c:v>3.1269999999999998</c:v>
                </c:pt>
                <c:pt idx="14">
                  <c:v>3.145</c:v>
                </c:pt>
                <c:pt idx="15">
                  <c:v>3.12</c:v>
                </c:pt>
                <c:pt idx="16">
                  <c:v>3.0579999999999998</c:v>
                </c:pt>
                <c:pt idx="17">
                  <c:v>2.9409999999999998</c:v>
                </c:pt>
                <c:pt idx="18">
                  <c:v>3.0569999999999999</c:v>
                </c:pt>
                <c:pt idx="19">
                  <c:v>2.9350000000000001</c:v>
                </c:pt>
                <c:pt idx="20">
                  <c:v>3.0840000000000001</c:v>
                </c:pt>
                <c:pt idx="21">
                  <c:v>2.9780000000000002</c:v>
                </c:pt>
                <c:pt idx="22">
                  <c:v>3.1</c:v>
                </c:pt>
                <c:pt idx="23">
                  <c:v>2.9710000000000001</c:v>
                </c:pt>
                <c:pt idx="24">
                  <c:v>3.1120000000000001</c:v>
                </c:pt>
                <c:pt idx="25">
                  <c:v>3.0169999999999999</c:v>
                </c:pt>
                <c:pt idx="26">
                  <c:v>3.1230000000000002</c:v>
                </c:pt>
                <c:pt idx="27">
                  <c:v>3.0489999999999999</c:v>
                </c:pt>
                <c:pt idx="28">
                  <c:v>3.0409999999999999</c:v>
                </c:pt>
                <c:pt idx="29">
                  <c:v>3.0219999999999998</c:v>
                </c:pt>
                <c:pt idx="30">
                  <c:v>3.0870000000000002</c:v>
                </c:pt>
                <c:pt idx="31">
                  <c:v>2.9609999999999999</c:v>
                </c:pt>
                <c:pt idx="32">
                  <c:v>3.028</c:v>
                </c:pt>
                <c:pt idx="33">
                  <c:v>2.9390000000000001</c:v>
                </c:pt>
                <c:pt idx="34">
                  <c:v>3.0009999999999999</c:v>
                </c:pt>
                <c:pt idx="35">
                  <c:v>2.9239999999999999</c:v>
                </c:pt>
                <c:pt idx="36">
                  <c:v>3.08</c:v>
                </c:pt>
                <c:pt idx="37">
                  <c:v>3.0139999999999998</c:v>
                </c:pt>
                <c:pt idx="38">
                  <c:v>3.13</c:v>
                </c:pt>
                <c:pt idx="39">
                  <c:v>3.0089999999999999</c:v>
                </c:pt>
                <c:pt idx="40">
                  <c:v>3.13</c:v>
                </c:pt>
                <c:pt idx="41">
                  <c:v>3.0470000000000002</c:v>
                </c:pt>
                <c:pt idx="42">
                  <c:v>3.1619999999999999</c:v>
                </c:pt>
                <c:pt idx="43">
                  <c:v>3.0409999999999999</c:v>
                </c:pt>
                <c:pt idx="44">
                  <c:v>3.0910000000000002</c:v>
                </c:pt>
                <c:pt idx="45">
                  <c:v>3.125</c:v>
                </c:pt>
                <c:pt idx="46">
                  <c:v>3.2360000000000002</c:v>
                </c:pt>
                <c:pt idx="47">
                  <c:v>3.1480000000000001</c:v>
                </c:pt>
                <c:pt idx="48">
                  <c:v>3.2869999999999999</c:v>
                </c:pt>
                <c:pt idx="49">
                  <c:v>3.3119999999999998</c:v>
                </c:pt>
                <c:pt idx="50">
                  <c:v>3.3359999999999999</c:v>
                </c:pt>
                <c:pt idx="51">
                  <c:v>3.2309999999999999</c:v>
                </c:pt>
                <c:pt idx="52">
                  <c:v>3.3479999999999999</c:v>
                </c:pt>
                <c:pt idx="53">
                  <c:v>3.3809999999999998</c:v>
                </c:pt>
                <c:pt idx="54">
                  <c:v>3.43</c:v>
                </c:pt>
                <c:pt idx="55">
                  <c:v>3.3980000000000001</c:v>
                </c:pt>
                <c:pt idx="56">
                  <c:v>3.6739999999999999</c:v>
                </c:pt>
                <c:pt idx="57">
                  <c:v>3.63</c:v>
                </c:pt>
                <c:pt idx="58">
                  <c:v>3.8919999999999999</c:v>
                </c:pt>
                <c:pt idx="59">
                  <c:v>3.7160000000000002</c:v>
                </c:pt>
                <c:pt idx="60">
                  <c:v>3.7719999999999998</c:v>
                </c:pt>
                <c:pt idx="61">
                  <c:v>3.8180000000000001</c:v>
                </c:pt>
                <c:pt idx="62">
                  <c:v>4.0890000000000004</c:v>
                </c:pt>
                <c:pt idx="63">
                  <c:v>3.9169999999999998</c:v>
                </c:pt>
                <c:pt idx="64">
                  <c:v>4.1509999999999998</c:v>
                </c:pt>
                <c:pt idx="65">
                  <c:v>4.1929999999999996</c:v>
                </c:pt>
                <c:pt idx="66">
                  <c:v>4.202</c:v>
                </c:pt>
                <c:pt idx="67">
                  <c:v>3.99</c:v>
                </c:pt>
                <c:pt idx="68">
                  <c:v>3.9329999999999998</c:v>
                </c:pt>
                <c:pt idx="69">
                  <c:v>3.8929999999999998</c:v>
                </c:pt>
                <c:pt idx="70">
                  <c:v>3.9809999999999999</c:v>
                </c:pt>
                <c:pt idx="71">
                  <c:v>3.9350000000000001</c:v>
                </c:pt>
                <c:pt idx="72">
                  <c:v>3.8069999999999999</c:v>
                </c:pt>
                <c:pt idx="73">
                  <c:v>3.8420000000000001</c:v>
                </c:pt>
                <c:pt idx="74">
                  <c:v>3.7930000000000001</c:v>
                </c:pt>
                <c:pt idx="75">
                  <c:v>3.7789999999999999</c:v>
                </c:pt>
                <c:pt idx="76">
                  <c:v>3.6970000000000001</c:v>
                </c:pt>
                <c:pt idx="77">
                  <c:v>3.694</c:v>
                </c:pt>
                <c:pt idx="78">
                  <c:v>3.8029999999999999</c:v>
                </c:pt>
                <c:pt idx="79">
                  <c:v>3.794</c:v>
                </c:pt>
                <c:pt idx="80">
                  <c:v>3.7429999999999999</c:v>
                </c:pt>
                <c:pt idx="81">
                  <c:v>3.6629999999999998</c:v>
                </c:pt>
                <c:pt idx="82">
                  <c:v>3.798</c:v>
                </c:pt>
                <c:pt idx="83">
                  <c:v>3.7709999999999999</c:v>
                </c:pt>
                <c:pt idx="84">
                  <c:v>3.7839999999999998</c:v>
                </c:pt>
                <c:pt idx="85">
                  <c:v>3.7890000000000001</c:v>
                </c:pt>
                <c:pt idx="86">
                  <c:v>3.8769999999999998</c:v>
                </c:pt>
                <c:pt idx="87">
                  <c:v>3.827</c:v>
                </c:pt>
                <c:pt idx="88">
                  <c:v>3.698</c:v>
                </c:pt>
                <c:pt idx="89">
                  <c:v>3.8420000000000001</c:v>
                </c:pt>
                <c:pt idx="90">
                  <c:v>3.843</c:v>
                </c:pt>
                <c:pt idx="91">
                  <c:v>3.8279999999999998</c:v>
                </c:pt>
                <c:pt idx="92">
                  <c:v>3.677</c:v>
                </c:pt>
                <c:pt idx="93">
                  <c:v>3.669</c:v>
                </c:pt>
                <c:pt idx="94">
                  <c:v>3.76</c:v>
                </c:pt>
                <c:pt idx="95">
                  <c:v>3.7010000000000001</c:v>
                </c:pt>
                <c:pt idx="96">
                  <c:v>3.6440000000000001</c:v>
                </c:pt>
                <c:pt idx="97">
                  <c:v>3.4889999999999999</c:v>
                </c:pt>
                <c:pt idx="98">
                  <c:v>3.5409999999999999</c:v>
                </c:pt>
                <c:pt idx="99">
                  <c:v>3.4279999999999999</c:v>
                </c:pt>
                <c:pt idx="100">
                  <c:v>3.4430000000000001</c:v>
                </c:pt>
                <c:pt idx="101">
                  <c:v>3.4769999999999999</c:v>
                </c:pt>
                <c:pt idx="102">
                  <c:v>3.66</c:v>
                </c:pt>
                <c:pt idx="103">
                  <c:v>3.6749999999999998</c:v>
                </c:pt>
                <c:pt idx="104">
                  <c:v>3.5430000000000001</c:v>
                </c:pt>
                <c:pt idx="105">
                  <c:v>3.722</c:v>
                </c:pt>
                <c:pt idx="106">
                  <c:v>3.7810000000000001</c:v>
                </c:pt>
                <c:pt idx="107">
                  <c:v>3.95</c:v>
                </c:pt>
                <c:pt idx="108">
                  <c:v>3.8820000000000001</c:v>
                </c:pt>
                <c:pt idx="109">
                  <c:v>3.9630000000000001</c:v>
                </c:pt>
                <c:pt idx="110">
                  <c:v>4.2729999999999997</c:v>
                </c:pt>
                <c:pt idx="111">
                  <c:v>4.2880000000000003</c:v>
                </c:pt>
                <c:pt idx="112">
                  <c:v>4.2939999999999996</c:v>
                </c:pt>
                <c:pt idx="113">
                  <c:v>4.282</c:v>
                </c:pt>
                <c:pt idx="114">
                  <c:v>4.2539999999999996</c:v>
                </c:pt>
                <c:pt idx="115">
                  <c:v>4.1109999999999998</c:v>
                </c:pt>
                <c:pt idx="116">
                  <c:v>4.0880000000000001</c:v>
                </c:pt>
                <c:pt idx="117">
                  <c:v>4.0579999999999998</c:v>
                </c:pt>
                <c:pt idx="118">
                  <c:v>4.1859999999999999</c:v>
                </c:pt>
                <c:pt idx="119">
                  <c:v>4.3079999999999998</c:v>
                </c:pt>
                <c:pt idx="120">
                  <c:v>4.1269999999999998</c:v>
                </c:pt>
                <c:pt idx="121">
                  <c:v>4.2770000000000001</c:v>
                </c:pt>
                <c:pt idx="122">
                  <c:v>4.1029999999999998</c:v>
                </c:pt>
                <c:pt idx="123">
                  <c:v>4.1440000000000001</c:v>
                </c:pt>
                <c:pt idx="124">
                  <c:v>4.0140000000000002</c:v>
                </c:pt>
                <c:pt idx="125">
                  <c:v>3.875</c:v>
                </c:pt>
                <c:pt idx="126">
                  <c:v>3.6659999999999999</c:v>
                </c:pt>
                <c:pt idx="127">
                  <c:v>3.7229999999999999</c:v>
                </c:pt>
                <c:pt idx="128">
                  <c:v>3.589</c:v>
                </c:pt>
                <c:pt idx="129">
                  <c:v>3.7690000000000001</c:v>
                </c:pt>
                <c:pt idx="130">
                  <c:v>3.5950000000000002</c:v>
                </c:pt>
                <c:pt idx="131">
                  <c:v>3.8109999999999999</c:v>
                </c:pt>
                <c:pt idx="132">
                  <c:v>4.0019999999999998</c:v>
                </c:pt>
                <c:pt idx="133">
                  <c:v>4.0549999999999997</c:v>
                </c:pt>
                <c:pt idx="134">
                  <c:v>3.8860000000000001</c:v>
                </c:pt>
                <c:pt idx="135">
                  <c:v>4.1239999999999997</c:v>
                </c:pt>
                <c:pt idx="136">
                  <c:v>3.9660000000000002</c:v>
                </c:pt>
                <c:pt idx="137">
                  <c:v>4.125</c:v>
                </c:pt>
                <c:pt idx="138">
                  <c:v>3.9660000000000002</c:v>
                </c:pt>
                <c:pt idx="139">
                  <c:v>4.1319999999999997</c:v>
                </c:pt>
                <c:pt idx="140">
                  <c:v>4.468</c:v>
                </c:pt>
                <c:pt idx="141">
                  <c:v>4.4489999999999998</c:v>
                </c:pt>
                <c:pt idx="142">
                  <c:v>4.3010000000000002</c:v>
                </c:pt>
                <c:pt idx="143">
                  <c:v>4.0990000000000002</c:v>
                </c:pt>
                <c:pt idx="144">
                  <c:v>3.78</c:v>
                </c:pt>
                <c:pt idx="145">
                  <c:v>3.7029999999999998</c:v>
                </c:pt>
                <c:pt idx="146">
                  <c:v>3.7589999999999999</c:v>
                </c:pt>
                <c:pt idx="147">
                  <c:v>3.7189999999999999</c:v>
                </c:pt>
                <c:pt idx="148">
                  <c:v>3.6680000000000001</c:v>
                </c:pt>
                <c:pt idx="149">
                  <c:v>3.597</c:v>
                </c:pt>
                <c:pt idx="150">
                  <c:v>3.3929999999999998</c:v>
                </c:pt>
                <c:pt idx="151">
                  <c:v>3.48</c:v>
                </c:pt>
                <c:pt idx="152">
                  <c:v>3.339</c:v>
                </c:pt>
                <c:pt idx="153">
                  <c:v>3.5419999999999998</c:v>
                </c:pt>
                <c:pt idx="154">
                  <c:v>3.5449999999999999</c:v>
                </c:pt>
                <c:pt idx="155">
                  <c:v>3.5579999999999998</c:v>
                </c:pt>
                <c:pt idx="156">
                  <c:v>3.6</c:v>
                </c:pt>
                <c:pt idx="157">
                  <c:v>3.7949999999999999</c:v>
                </c:pt>
                <c:pt idx="158">
                  <c:v>3.6120000000000001</c:v>
                </c:pt>
                <c:pt idx="159">
                  <c:v>4.0309999999999997</c:v>
                </c:pt>
                <c:pt idx="160">
                  <c:v>3.83</c:v>
                </c:pt>
                <c:pt idx="161">
                  <c:v>4.125</c:v>
                </c:pt>
                <c:pt idx="162">
                  <c:v>3.8849999999999998</c:v>
                </c:pt>
                <c:pt idx="163">
                  <c:v>4.0620000000000003</c:v>
                </c:pt>
                <c:pt idx="164">
                  <c:v>4.016</c:v>
                </c:pt>
                <c:pt idx="165">
                  <c:v>3.8079999999999998</c:v>
                </c:pt>
                <c:pt idx="166">
                  <c:v>3.7970000000000002</c:v>
                </c:pt>
                <c:pt idx="167">
                  <c:v>3.9409999999999998</c:v>
                </c:pt>
                <c:pt idx="168">
                  <c:v>3.8889999999999998</c:v>
                </c:pt>
                <c:pt idx="169">
                  <c:v>3.6709999999999998</c:v>
                </c:pt>
                <c:pt idx="170">
                  <c:v>3.6890000000000001</c:v>
                </c:pt>
                <c:pt idx="171">
                  <c:v>3.8090000000000002</c:v>
                </c:pt>
                <c:pt idx="172">
                  <c:v>3.835</c:v>
                </c:pt>
                <c:pt idx="173">
                  <c:v>3.8290000000000002</c:v>
                </c:pt>
                <c:pt idx="174">
                  <c:v>3.7890000000000001</c:v>
                </c:pt>
                <c:pt idx="175">
                  <c:v>3.7709999999999999</c:v>
                </c:pt>
                <c:pt idx="176">
                  <c:v>3.766</c:v>
                </c:pt>
                <c:pt idx="177">
                  <c:v>3.7810000000000001</c:v>
                </c:pt>
                <c:pt idx="178">
                  <c:v>3.7530000000000001</c:v>
                </c:pt>
                <c:pt idx="179">
                  <c:v>3.7370000000000001</c:v>
                </c:pt>
                <c:pt idx="180">
                  <c:v>3.823</c:v>
                </c:pt>
                <c:pt idx="181">
                  <c:v>3.8650000000000002</c:v>
                </c:pt>
              </c:numCache>
            </c:numRef>
          </c:val>
          <c:smooth val="0"/>
          <c:extLst>
            <c:ext xmlns:c16="http://schemas.microsoft.com/office/drawing/2014/chart" uri="{C3380CC4-5D6E-409C-BE32-E72D297353CC}">
              <c16:uniqueId val="{00000001-8E38-4C24-9A3D-5C37A8B657B3}"/>
            </c:ext>
          </c:extLst>
        </c:ser>
        <c:ser>
          <c:idx val="2"/>
          <c:order val="2"/>
          <c:tx>
            <c:strRef>
              <c:f>Fuel!$D$2</c:f>
              <c:strCache>
                <c:ptCount val="1"/>
                <c:pt idx="0">
                  <c:v>Store 24</c:v>
                </c:pt>
              </c:strCache>
            </c:strRef>
          </c:tx>
          <c:spPr>
            <a:ln w="28575" cap="rnd">
              <a:solidFill>
                <a:schemeClr val="accent3"/>
              </a:solidFill>
              <a:round/>
            </a:ln>
            <a:effectLst/>
          </c:spPr>
          <c:marker>
            <c:symbol val="none"/>
          </c:marker>
          <c:cat>
            <c:numRef>
              <c:f>Fuel!$A$3:$A$184</c:f>
              <c:numCache>
                <c:formatCode>yyyy\-mm\-dd</c:formatCode>
                <c:ptCount val="182"/>
                <c:pt idx="0">
                  <c:v>40214</c:v>
                </c:pt>
                <c:pt idx="1">
                  <c:v>40221</c:v>
                </c:pt>
                <c:pt idx="2">
                  <c:v>40228</c:v>
                </c:pt>
                <c:pt idx="3">
                  <c:v>40235</c:v>
                </c:pt>
                <c:pt idx="4">
                  <c:v>40242</c:v>
                </c:pt>
                <c:pt idx="5">
                  <c:v>40249</c:v>
                </c:pt>
                <c:pt idx="6">
                  <c:v>40256</c:v>
                </c:pt>
                <c:pt idx="7">
                  <c:v>40263</c:v>
                </c:pt>
                <c:pt idx="8">
                  <c:v>40270</c:v>
                </c:pt>
                <c:pt idx="9">
                  <c:v>40277</c:v>
                </c:pt>
                <c:pt idx="10">
                  <c:v>40284</c:v>
                </c:pt>
                <c:pt idx="11">
                  <c:v>40291</c:v>
                </c:pt>
                <c:pt idx="12">
                  <c:v>40298</c:v>
                </c:pt>
                <c:pt idx="13">
                  <c:v>40305</c:v>
                </c:pt>
                <c:pt idx="14">
                  <c:v>40312</c:v>
                </c:pt>
                <c:pt idx="15">
                  <c:v>40319</c:v>
                </c:pt>
                <c:pt idx="16">
                  <c:v>40326</c:v>
                </c:pt>
                <c:pt idx="17">
                  <c:v>40333</c:v>
                </c:pt>
                <c:pt idx="18">
                  <c:v>40340</c:v>
                </c:pt>
                <c:pt idx="19">
                  <c:v>40347</c:v>
                </c:pt>
                <c:pt idx="20">
                  <c:v>40354</c:v>
                </c:pt>
                <c:pt idx="21">
                  <c:v>40361</c:v>
                </c:pt>
                <c:pt idx="22">
                  <c:v>40368</c:v>
                </c:pt>
                <c:pt idx="23">
                  <c:v>40375</c:v>
                </c:pt>
                <c:pt idx="24">
                  <c:v>40382</c:v>
                </c:pt>
                <c:pt idx="25">
                  <c:v>40389</c:v>
                </c:pt>
                <c:pt idx="26">
                  <c:v>40396</c:v>
                </c:pt>
                <c:pt idx="27">
                  <c:v>40403</c:v>
                </c:pt>
                <c:pt idx="28">
                  <c:v>40410</c:v>
                </c:pt>
                <c:pt idx="29">
                  <c:v>40417</c:v>
                </c:pt>
                <c:pt idx="30">
                  <c:v>40424</c:v>
                </c:pt>
                <c:pt idx="31">
                  <c:v>40431</c:v>
                </c:pt>
                <c:pt idx="32">
                  <c:v>40438</c:v>
                </c:pt>
                <c:pt idx="33">
                  <c:v>40445</c:v>
                </c:pt>
                <c:pt idx="34">
                  <c:v>40452</c:v>
                </c:pt>
                <c:pt idx="35">
                  <c:v>40459</c:v>
                </c:pt>
                <c:pt idx="36">
                  <c:v>40466</c:v>
                </c:pt>
                <c:pt idx="37">
                  <c:v>40473</c:v>
                </c:pt>
                <c:pt idx="38">
                  <c:v>40480</c:v>
                </c:pt>
                <c:pt idx="39">
                  <c:v>40487</c:v>
                </c:pt>
                <c:pt idx="40">
                  <c:v>40494</c:v>
                </c:pt>
                <c:pt idx="41">
                  <c:v>40501</c:v>
                </c:pt>
                <c:pt idx="42">
                  <c:v>40508</c:v>
                </c:pt>
                <c:pt idx="43">
                  <c:v>40515</c:v>
                </c:pt>
                <c:pt idx="44">
                  <c:v>40522</c:v>
                </c:pt>
                <c:pt idx="45">
                  <c:v>40529</c:v>
                </c:pt>
                <c:pt idx="46">
                  <c:v>40536</c:v>
                </c:pt>
                <c:pt idx="47">
                  <c:v>40543</c:v>
                </c:pt>
                <c:pt idx="48">
                  <c:v>40550</c:v>
                </c:pt>
                <c:pt idx="49">
                  <c:v>40557</c:v>
                </c:pt>
                <c:pt idx="50">
                  <c:v>40564</c:v>
                </c:pt>
                <c:pt idx="51">
                  <c:v>40571</c:v>
                </c:pt>
                <c:pt idx="52">
                  <c:v>40578</c:v>
                </c:pt>
                <c:pt idx="53">
                  <c:v>40585</c:v>
                </c:pt>
                <c:pt idx="54">
                  <c:v>40592</c:v>
                </c:pt>
                <c:pt idx="55">
                  <c:v>40599</c:v>
                </c:pt>
                <c:pt idx="56">
                  <c:v>40606</c:v>
                </c:pt>
                <c:pt idx="57">
                  <c:v>40613</c:v>
                </c:pt>
                <c:pt idx="58">
                  <c:v>40620</c:v>
                </c:pt>
                <c:pt idx="59">
                  <c:v>40627</c:v>
                </c:pt>
                <c:pt idx="60">
                  <c:v>40634</c:v>
                </c:pt>
                <c:pt idx="61">
                  <c:v>40641</c:v>
                </c:pt>
                <c:pt idx="62">
                  <c:v>40648</c:v>
                </c:pt>
                <c:pt idx="63">
                  <c:v>40655</c:v>
                </c:pt>
                <c:pt idx="64">
                  <c:v>40662</c:v>
                </c:pt>
                <c:pt idx="65">
                  <c:v>40669</c:v>
                </c:pt>
                <c:pt idx="66">
                  <c:v>40676</c:v>
                </c:pt>
                <c:pt idx="67">
                  <c:v>40683</c:v>
                </c:pt>
                <c:pt idx="68">
                  <c:v>40690</c:v>
                </c:pt>
                <c:pt idx="69">
                  <c:v>40697</c:v>
                </c:pt>
                <c:pt idx="70">
                  <c:v>40704</c:v>
                </c:pt>
                <c:pt idx="71">
                  <c:v>40711</c:v>
                </c:pt>
                <c:pt idx="72">
                  <c:v>40718</c:v>
                </c:pt>
                <c:pt idx="73">
                  <c:v>40725</c:v>
                </c:pt>
                <c:pt idx="74">
                  <c:v>40732</c:v>
                </c:pt>
                <c:pt idx="75">
                  <c:v>40739</c:v>
                </c:pt>
                <c:pt idx="76">
                  <c:v>40746</c:v>
                </c:pt>
                <c:pt idx="77">
                  <c:v>40753</c:v>
                </c:pt>
                <c:pt idx="78">
                  <c:v>40760</c:v>
                </c:pt>
                <c:pt idx="79">
                  <c:v>40767</c:v>
                </c:pt>
                <c:pt idx="80">
                  <c:v>40774</c:v>
                </c:pt>
                <c:pt idx="81">
                  <c:v>40781</c:v>
                </c:pt>
                <c:pt idx="82">
                  <c:v>40788</c:v>
                </c:pt>
                <c:pt idx="83">
                  <c:v>40795</c:v>
                </c:pt>
                <c:pt idx="84">
                  <c:v>40802</c:v>
                </c:pt>
                <c:pt idx="85">
                  <c:v>40809</c:v>
                </c:pt>
                <c:pt idx="86">
                  <c:v>40816</c:v>
                </c:pt>
                <c:pt idx="87">
                  <c:v>40823</c:v>
                </c:pt>
                <c:pt idx="88">
                  <c:v>40830</c:v>
                </c:pt>
                <c:pt idx="89">
                  <c:v>40837</c:v>
                </c:pt>
                <c:pt idx="90">
                  <c:v>40844</c:v>
                </c:pt>
                <c:pt idx="91">
                  <c:v>40851</c:v>
                </c:pt>
                <c:pt idx="92">
                  <c:v>40858</c:v>
                </c:pt>
                <c:pt idx="93">
                  <c:v>40865</c:v>
                </c:pt>
                <c:pt idx="94">
                  <c:v>40872</c:v>
                </c:pt>
                <c:pt idx="95">
                  <c:v>40879</c:v>
                </c:pt>
                <c:pt idx="96">
                  <c:v>40886</c:v>
                </c:pt>
                <c:pt idx="97">
                  <c:v>40893</c:v>
                </c:pt>
                <c:pt idx="98">
                  <c:v>40900</c:v>
                </c:pt>
                <c:pt idx="99">
                  <c:v>40907</c:v>
                </c:pt>
                <c:pt idx="100">
                  <c:v>40914</c:v>
                </c:pt>
                <c:pt idx="101">
                  <c:v>40921</c:v>
                </c:pt>
                <c:pt idx="102">
                  <c:v>40928</c:v>
                </c:pt>
                <c:pt idx="103">
                  <c:v>40935</c:v>
                </c:pt>
                <c:pt idx="104">
                  <c:v>40942</c:v>
                </c:pt>
                <c:pt idx="105">
                  <c:v>40949</c:v>
                </c:pt>
                <c:pt idx="106">
                  <c:v>40956</c:v>
                </c:pt>
                <c:pt idx="107">
                  <c:v>40963</c:v>
                </c:pt>
                <c:pt idx="108">
                  <c:v>40970</c:v>
                </c:pt>
                <c:pt idx="109">
                  <c:v>40977</c:v>
                </c:pt>
                <c:pt idx="110">
                  <c:v>40984</c:v>
                </c:pt>
                <c:pt idx="111">
                  <c:v>40991</c:v>
                </c:pt>
                <c:pt idx="112">
                  <c:v>40998</c:v>
                </c:pt>
                <c:pt idx="113">
                  <c:v>41005</c:v>
                </c:pt>
                <c:pt idx="114">
                  <c:v>41012</c:v>
                </c:pt>
                <c:pt idx="115">
                  <c:v>41019</c:v>
                </c:pt>
                <c:pt idx="116">
                  <c:v>41026</c:v>
                </c:pt>
                <c:pt idx="117">
                  <c:v>41033</c:v>
                </c:pt>
                <c:pt idx="118">
                  <c:v>41040</c:v>
                </c:pt>
                <c:pt idx="119">
                  <c:v>41047</c:v>
                </c:pt>
                <c:pt idx="120">
                  <c:v>41054</c:v>
                </c:pt>
                <c:pt idx="121">
                  <c:v>41061</c:v>
                </c:pt>
                <c:pt idx="122">
                  <c:v>41068</c:v>
                </c:pt>
                <c:pt idx="123">
                  <c:v>41075</c:v>
                </c:pt>
                <c:pt idx="124">
                  <c:v>41082</c:v>
                </c:pt>
                <c:pt idx="125">
                  <c:v>41089</c:v>
                </c:pt>
                <c:pt idx="126">
                  <c:v>41096</c:v>
                </c:pt>
                <c:pt idx="127">
                  <c:v>41103</c:v>
                </c:pt>
                <c:pt idx="128">
                  <c:v>41110</c:v>
                </c:pt>
                <c:pt idx="129">
                  <c:v>41117</c:v>
                </c:pt>
                <c:pt idx="130">
                  <c:v>41124</c:v>
                </c:pt>
                <c:pt idx="131">
                  <c:v>41131</c:v>
                </c:pt>
                <c:pt idx="132">
                  <c:v>41138</c:v>
                </c:pt>
                <c:pt idx="133">
                  <c:v>41145</c:v>
                </c:pt>
                <c:pt idx="134">
                  <c:v>41152</c:v>
                </c:pt>
                <c:pt idx="135">
                  <c:v>41159</c:v>
                </c:pt>
                <c:pt idx="136">
                  <c:v>41166</c:v>
                </c:pt>
                <c:pt idx="137">
                  <c:v>41173</c:v>
                </c:pt>
                <c:pt idx="138">
                  <c:v>41180</c:v>
                </c:pt>
                <c:pt idx="139">
                  <c:v>41187</c:v>
                </c:pt>
                <c:pt idx="140">
                  <c:v>41194</c:v>
                </c:pt>
                <c:pt idx="141">
                  <c:v>41201</c:v>
                </c:pt>
                <c:pt idx="142">
                  <c:v>41208</c:v>
                </c:pt>
                <c:pt idx="143">
                  <c:v>41215</c:v>
                </c:pt>
                <c:pt idx="144">
                  <c:v>41222</c:v>
                </c:pt>
                <c:pt idx="145">
                  <c:v>41229</c:v>
                </c:pt>
                <c:pt idx="146">
                  <c:v>41236</c:v>
                </c:pt>
                <c:pt idx="147">
                  <c:v>41243</c:v>
                </c:pt>
                <c:pt idx="148">
                  <c:v>41250</c:v>
                </c:pt>
                <c:pt idx="149">
                  <c:v>41257</c:v>
                </c:pt>
                <c:pt idx="150">
                  <c:v>41264</c:v>
                </c:pt>
                <c:pt idx="151">
                  <c:v>41271</c:v>
                </c:pt>
                <c:pt idx="152">
                  <c:v>41278</c:v>
                </c:pt>
                <c:pt idx="153">
                  <c:v>41285</c:v>
                </c:pt>
                <c:pt idx="154">
                  <c:v>41292</c:v>
                </c:pt>
                <c:pt idx="155">
                  <c:v>41299</c:v>
                </c:pt>
                <c:pt idx="156">
                  <c:v>41306</c:v>
                </c:pt>
                <c:pt idx="157">
                  <c:v>41313</c:v>
                </c:pt>
                <c:pt idx="158">
                  <c:v>41320</c:v>
                </c:pt>
                <c:pt idx="159">
                  <c:v>41327</c:v>
                </c:pt>
                <c:pt idx="160">
                  <c:v>41334</c:v>
                </c:pt>
                <c:pt idx="161">
                  <c:v>41341</c:v>
                </c:pt>
                <c:pt idx="162">
                  <c:v>41348</c:v>
                </c:pt>
                <c:pt idx="163">
                  <c:v>41355</c:v>
                </c:pt>
                <c:pt idx="164">
                  <c:v>41362</c:v>
                </c:pt>
                <c:pt idx="165">
                  <c:v>41369</c:v>
                </c:pt>
                <c:pt idx="166">
                  <c:v>41376</c:v>
                </c:pt>
                <c:pt idx="167">
                  <c:v>41383</c:v>
                </c:pt>
                <c:pt idx="168">
                  <c:v>41390</c:v>
                </c:pt>
                <c:pt idx="169">
                  <c:v>41397</c:v>
                </c:pt>
                <c:pt idx="170">
                  <c:v>41404</c:v>
                </c:pt>
                <c:pt idx="171">
                  <c:v>41411</c:v>
                </c:pt>
                <c:pt idx="172">
                  <c:v>41418</c:v>
                </c:pt>
                <c:pt idx="173">
                  <c:v>41425</c:v>
                </c:pt>
                <c:pt idx="174">
                  <c:v>41432</c:v>
                </c:pt>
                <c:pt idx="175">
                  <c:v>41439</c:v>
                </c:pt>
                <c:pt idx="176">
                  <c:v>41446</c:v>
                </c:pt>
                <c:pt idx="177">
                  <c:v>41453</c:v>
                </c:pt>
                <c:pt idx="178">
                  <c:v>41460</c:v>
                </c:pt>
                <c:pt idx="179">
                  <c:v>41467</c:v>
                </c:pt>
                <c:pt idx="180">
                  <c:v>41474</c:v>
                </c:pt>
                <c:pt idx="181">
                  <c:v>41481</c:v>
                </c:pt>
              </c:numCache>
            </c:numRef>
          </c:cat>
          <c:val>
            <c:numRef>
              <c:f>Fuel!$D$3:$D$184</c:f>
              <c:numCache>
                <c:formatCode>General</c:formatCode>
                <c:ptCount val="182"/>
                <c:pt idx="0">
                  <c:v>2.9540000000000002</c:v>
                </c:pt>
                <c:pt idx="1">
                  <c:v>2.94</c:v>
                </c:pt>
                <c:pt idx="2">
                  <c:v>2.9089999999999998</c:v>
                </c:pt>
                <c:pt idx="3">
                  <c:v>2.91</c:v>
                </c:pt>
                <c:pt idx="4">
                  <c:v>2.919</c:v>
                </c:pt>
                <c:pt idx="5">
                  <c:v>2.9380000000000002</c:v>
                </c:pt>
                <c:pt idx="6">
                  <c:v>2.96</c:v>
                </c:pt>
                <c:pt idx="7">
                  <c:v>2.9630000000000001</c:v>
                </c:pt>
                <c:pt idx="8">
                  <c:v>2.9569999999999999</c:v>
                </c:pt>
                <c:pt idx="9">
                  <c:v>2.992</c:v>
                </c:pt>
                <c:pt idx="10">
                  <c:v>3.01</c:v>
                </c:pt>
                <c:pt idx="11">
                  <c:v>3.0209999999999999</c:v>
                </c:pt>
                <c:pt idx="12">
                  <c:v>3.0419999999999998</c:v>
                </c:pt>
                <c:pt idx="13">
                  <c:v>3.0950000000000002</c:v>
                </c:pt>
                <c:pt idx="14">
                  <c:v>3.1120000000000001</c:v>
                </c:pt>
                <c:pt idx="15">
                  <c:v>3.0960000000000001</c:v>
                </c:pt>
                <c:pt idx="16">
                  <c:v>3.0459999999999998</c:v>
                </c:pt>
                <c:pt idx="17">
                  <c:v>3.0059999999999998</c:v>
                </c:pt>
                <c:pt idx="18">
                  <c:v>2.972</c:v>
                </c:pt>
                <c:pt idx="19">
                  <c:v>2.9420000000000002</c:v>
                </c:pt>
                <c:pt idx="20">
                  <c:v>2.9580000000000002</c:v>
                </c:pt>
                <c:pt idx="21">
                  <c:v>2.9580000000000002</c:v>
                </c:pt>
                <c:pt idx="22">
                  <c:v>2.94</c:v>
                </c:pt>
                <c:pt idx="23">
                  <c:v>2.9329999999999998</c:v>
                </c:pt>
                <c:pt idx="24">
                  <c:v>2.9239999999999999</c:v>
                </c:pt>
                <c:pt idx="25">
                  <c:v>2.9319999999999999</c:v>
                </c:pt>
                <c:pt idx="26">
                  <c:v>2.9420000000000002</c:v>
                </c:pt>
                <c:pt idx="27">
                  <c:v>2.923</c:v>
                </c:pt>
                <c:pt idx="28">
                  <c:v>2.9129999999999998</c:v>
                </c:pt>
                <c:pt idx="29">
                  <c:v>2.8849999999999998</c:v>
                </c:pt>
                <c:pt idx="30">
                  <c:v>2.86</c:v>
                </c:pt>
                <c:pt idx="31">
                  <c:v>2.8370000000000002</c:v>
                </c:pt>
                <c:pt idx="32">
                  <c:v>2.8460000000000001</c:v>
                </c:pt>
                <c:pt idx="33">
                  <c:v>2.8370000000000002</c:v>
                </c:pt>
                <c:pt idx="34">
                  <c:v>2.84</c:v>
                </c:pt>
                <c:pt idx="35">
                  <c:v>2.903</c:v>
                </c:pt>
                <c:pt idx="36">
                  <c:v>2.9990000000000001</c:v>
                </c:pt>
                <c:pt idx="37">
                  <c:v>3.0489999999999999</c:v>
                </c:pt>
                <c:pt idx="38">
                  <c:v>3.0550000000000002</c:v>
                </c:pt>
                <c:pt idx="39">
                  <c:v>3.0489999999999999</c:v>
                </c:pt>
                <c:pt idx="40">
                  <c:v>3.0649999999999999</c:v>
                </c:pt>
                <c:pt idx="41">
                  <c:v>3.1379999999999999</c:v>
                </c:pt>
                <c:pt idx="42">
                  <c:v>3.1859999999999999</c:v>
                </c:pt>
                <c:pt idx="43">
                  <c:v>3.2</c:v>
                </c:pt>
                <c:pt idx="44">
                  <c:v>3.2549999999999999</c:v>
                </c:pt>
                <c:pt idx="45">
                  <c:v>3.3010000000000002</c:v>
                </c:pt>
                <c:pt idx="46">
                  <c:v>3.3090000000000002</c:v>
                </c:pt>
                <c:pt idx="47">
                  <c:v>3.3359999999999999</c:v>
                </c:pt>
                <c:pt idx="48">
                  <c:v>3.351</c:v>
                </c:pt>
                <c:pt idx="49">
                  <c:v>3.367</c:v>
                </c:pt>
                <c:pt idx="50">
                  <c:v>3.391</c:v>
                </c:pt>
                <c:pt idx="51">
                  <c:v>3.4020000000000001</c:v>
                </c:pt>
                <c:pt idx="52">
                  <c:v>3.4</c:v>
                </c:pt>
                <c:pt idx="53">
                  <c:v>3.4159999999999999</c:v>
                </c:pt>
                <c:pt idx="54">
                  <c:v>3.42</c:v>
                </c:pt>
                <c:pt idx="55">
                  <c:v>3.452</c:v>
                </c:pt>
                <c:pt idx="56">
                  <c:v>3.605</c:v>
                </c:pt>
                <c:pt idx="57">
                  <c:v>3.7519999999999998</c:v>
                </c:pt>
                <c:pt idx="58">
                  <c:v>3.7959999999999998</c:v>
                </c:pt>
                <c:pt idx="59">
                  <c:v>3.7890000000000001</c:v>
                </c:pt>
                <c:pt idx="60">
                  <c:v>3.8109999999999999</c:v>
                </c:pt>
                <c:pt idx="61">
                  <c:v>3.895</c:v>
                </c:pt>
                <c:pt idx="62">
                  <c:v>3.9809999999999999</c:v>
                </c:pt>
                <c:pt idx="63">
                  <c:v>4.0609999999999999</c:v>
                </c:pt>
                <c:pt idx="64">
                  <c:v>4.117</c:v>
                </c:pt>
                <c:pt idx="65">
                  <c:v>4.1920000000000002</c:v>
                </c:pt>
                <c:pt idx="66">
                  <c:v>4.2110000000000003</c:v>
                </c:pt>
                <c:pt idx="67">
                  <c:v>4.202</c:v>
                </c:pt>
                <c:pt idx="68">
                  <c:v>4.1340000000000003</c:v>
                </c:pt>
                <c:pt idx="69">
                  <c:v>4.069</c:v>
                </c:pt>
                <c:pt idx="70">
                  <c:v>4.0250000000000004</c:v>
                </c:pt>
                <c:pt idx="71">
                  <c:v>3.9889999999999999</c:v>
                </c:pt>
                <c:pt idx="72">
                  <c:v>3.964</c:v>
                </c:pt>
                <c:pt idx="73">
                  <c:v>3.9159999999999999</c:v>
                </c:pt>
                <c:pt idx="74">
                  <c:v>3.8860000000000001</c:v>
                </c:pt>
                <c:pt idx="75">
                  <c:v>3.915</c:v>
                </c:pt>
                <c:pt idx="76">
                  <c:v>3.972</c:v>
                </c:pt>
                <c:pt idx="77">
                  <c:v>4.0039999999999996</c:v>
                </c:pt>
                <c:pt idx="78">
                  <c:v>4.0199999999999996</c:v>
                </c:pt>
                <c:pt idx="79">
                  <c:v>3.9950000000000001</c:v>
                </c:pt>
                <c:pt idx="80">
                  <c:v>3.9420000000000002</c:v>
                </c:pt>
                <c:pt idx="81">
                  <c:v>3.9060000000000001</c:v>
                </c:pt>
                <c:pt idx="82">
                  <c:v>3.879</c:v>
                </c:pt>
                <c:pt idx="83">
                  <c:v>3.93</c:v>
                </c:pt>
                <c:pt idx="84">
                  <c:v>3.9369999999999998</c:v>
                </c:pt>
                <c:pt idx="85">
                  <c:v>3.899</c:v>
                </c:pt>
                <c:pt idx="86">
                  <c:v>3.8580000000000001</c:v>
                </c:pt>
                <c:pt idx="87">
                  <c:v>3.7749999999999999</c:v>
                </c:pt>
                <c:pt idx="88">
                  <c:v>3.7440000000000002</c:v>
                </c:pt>
                <c:pt idx="89">
                  <c:v>3.7570000000000001</c:v>
                </c:pt>
                <c:pt idx="90">
                  <c:v>3.7570000000000001</c:v>
                </c:pt>
                <c:pt idx="91">
                  <c:v>3.738</c:v>
                </c:pt>
                <c:pt idx="92">
                  <c:v>3.7189999999999999</c:v>
                </c:pt>
                <c:pt idx="93">
                  <c:v>3.7170000000000001</c:v>
                </c:pt>
                <c:pt idx="94">
                  <c:v>3.6890000000000001</c:v>
                </c:pt>
                <c:pt idx="95">
                  <c:v>3.6659999999999999</c:v>
                </c:pt>
                <c:pt idx="96">
                  <c:v>3.6269999999999998</c:v>
                </c:pt>
                <c:pt idx="97">
                  <c:v>3.6110000000000002</c:v>
                </c:pt>
                <c:pt idx="98">
                  <c:v>3.5870000000000002</c:v>
                </c:pt>
                <c:pt idx="99">
                  <c:v>3.5659999999999998</c:v>
                </c:pt>
                <c:pt idx="100">
                  <c:v>3.585</c:v>
                </c:pt>
                <c:pt idx="101">
                  <c:v>3.6659999999999999</c:v>
                </c:pt>
                <c:pt idx="102">
                  <c:v>3.7050000000000001</c:v>
                </c:pt>
                <c:pt idx="103">
                  <c:v>3.7370000000000001</c:v>
                </c:pt>
                <c:pt idx="104">
                  <c:v>3.7959999999999998</c:v>
                </c:pt>
                <c:pt idx="105">
                  <c:v>3.8260000000000001</c:v>
                </c:pt>
                <c:pt idx="106">
                  <c:v>3.8740000000000001</c:v>
                </c:pt>
                <c:pt idx="107">
                  <c:v>3.9169999999999998</c:v>
                </c:pt>
                <c:pt idx="108">
                  <c:v>3.9830000000000001</c:v>
                </c:pt>
                <c:pt idx="109">
                  <c:v>4.0209999999999999</c:v>
                </c:pt>
                <c:pt idx="110">
                  <c:v>4.0209999999999999</c:v>
                </c:pt>
                <c:pt idx="111">
                  <c:v>4.0540000000000003</c:v>
                </c:pt>
                <c:pt idx="112">
                  <c:v>4.0979999999999999</c:v>
                </c:pt>
                <c:pt idx="113">
                  <c:v>4.1429999999999998</c:v>
                </c:pt>
                <c:pt idx="114">
                  <c:v>4.1870000000000003</c:v>
                </c:pt>
                <c:pt idx="115">
                  <c:v>4.17</c:v>
                </c:pt>
                <c:pt idx="116">
                  <c:v>4.1630000000000003</c:v>
                </c:pt>
                <c:pt idx="117">
                  <c:v>4.1239999999999997</c:v>
                </c:pt>
                <c:pt idx="118">
                  <c:v>4.0549999999999997</c:v>
                </c:pt>
                <c:pt idx="119">
                  <c:v>4.0289999999999999</c:v>
                </c:pt>
                <c:pt idx="120">
                  <c:v>3.9790000000000001</c:v>
                </c:pt>
                <c:pt idx="121">
                  <c:v>3.915</c:v>
                </c:pt>
                <c:pt idx="122">
                  <c:v>3.871</c:v>
                </c:pt>
                <c:pt idx="123">
                  <c:v>3.786</c:v>
                </c:pt>
                <c:pt idx="124">
                  <c:v>3.722</c:v>
                </c:pt>
                <c:pt idx="125">
                  <c:v>3.6669999999999998</c:v>
                </c:pt>
                <c:pt idx="126">
                  <c:v>3.6459999999999999</c:v>
                </c:pt>
                <c:pt idx="127">
                  <c:v>3.6890000000000001</c:v>
                </c:pt>
                <c:pt idx="128">
                  <c:v>3.7320000000000002</c:v>
                </c:pt>
                <c:pt idx="129">
                  <c:v>3.82</c:v>
                </c:pt>
                <c:pt idx="130">
                  <c:v>3.819</c:v>
                </c:pt>
                <c:pt idx="131">
                  <c:v>3.863</c:v>
                </c:pt>
                <c:pt idx="132">
                  <c:v>3.9630000000000001</c:v>
                </c:pt>
                <c:pt idx="133">
                  <c:v>3.9969999999999999</c:v>
                </c:pt>
                <c:pt idx="134">
                  <c:v>4.0259999999999998</c:v>
                </c:pt>
                <c:pt idx="135">
                  <c:v>4.0759999999999996</c:v>
                </c:pt>
                <c:pt idx="136">
                  <c:v>4.0880000000000001</c:v>
                </c:pt>
                <c:pt idx="137">
                  <c:v>4.2030000000000003</c:v>
                </c:pt>
                <c:pt idx="138">
                  <c:v>4.1580000000000004</c:v>
                </c:pt>
                <c:pt idx="139">
                  <c:v>4.1509999999999998</c:v>
                </c:pt>
                <c:pt idx="140">
                  <c:v>4.1859999999999999</c:v>
                </c:pt>
                <c:pt idx="141">
                  <c:v>4.1529999999999996</c:v>
                </c:pt>
                <c:pt idx="142">
                  <c:v>4.0709999999999997</c:v>
                </c:pt>
                <c:pt idx="143">
                  <c:v>3.97</c:v>
                </c:pt>
                <c:pt idx="144">
                  <c:v>3.9470000000000001</c:v>
                </c:pt>
                <c:pt idx="145">
                  <c:v>3.9420000000000002</c:v>
                </c:pt>
                <c:pt idx="146">
                  <c:v>3.9780000000000002</c:v>
                </c:pt>
                <c:pt idx="147">
                  <c:v>3.9660000000000002</c:v>
                </c:pt>
                <c:pt idx="148">
                  <c:v>3.92</c:v>
                </c:pt>
                <c:pt idx="149">
                  <c:v>3.8690000000000002</c:v>
                </c:pt>
                <c:pt idx="150">
                  <c:v>3.8159999999999998</c:v>
                </c:pt>
                <c:pt idx="151">
                  <c:v>3.7850000000000001</c:v>
                </c:pt>
                <c:pt idx="152">
                  <c:v>3.794</c:v>
                </c:pt>
                <c:pt idx="153">
                  <c:v>3.802</c:v>
                </c:pt>
                <c:pt idx="154">
                  <c:v>3.798</c:v>
                </c:pt>
                <c:pt idx="155">
                  <c:v>3.78</c:v>
                </c:pt>
                <c:pt idx="156">
                  <c:v>3.806</c:v>
                </c:pt>
                <c:pt idx="157">
                  <c:v>3.9449999999999998</c:v>
                </c:pt>
                <c:pt idx="158">
                  <c:v>4.0060000000000002</c:v>
                </c:pt>
                <c:pt idx="159">
                  <c:v>4.0449999999999999</c:v>
                </c:pt>
                <c:pt idx="160">
                  <c:v>4.0789999999999997</c:v>
                </c:pt>
                <c:pt idx="161">
                  <c:v>4.0449999999999999</c:v>
                </c:pt>
                <c:pt idx="162">
                  <c:v>4.0289999999999999</c:v>
                </c:pt>
                <c:pt idx="163">
                  <c:v>3.9990000000000001</c:v>
                </c:pt>
                <c:pt idx="164">
                  <c:v>3.9830000000000001</c:v>
                </c:pt>
                <c:pt idx="165">
                  <c:v>3.9540000000000002</c:v>
                </c:pt>
                <c:pt idx="166">
                  <c:v>3.9140000000000001</c:v>
                </c:pt>
                <c:pt idx="167">
                  <c:v>3.8759999999999999</c:v>
                </c:pt>
                <c:pt idx="168">
                  <c:v>3.806</c:v>
                </c:pt>
                <c:pt idx="169">
                  <c:v>3.7749999999999999</c:v>
                </c:pt>
                <c:pt idx="170">
                  <c:v>3.762</c:v>
                </c:pt>
                <c:pt idx="171">
                  <c:v>3.79</c:v>
                </c:pt>
                <c:pt idx="172">
                  <c:v>3.7930000000000001</c:v>
                </c:pt>
                <c:pt idx="173">
                  <c:v>3.8079999999999998</c:v>
                </c:pt>
                <c:pt idx="174">
                  <c:v>3.7919999999999998</c:v>
                </c:pt>
                <c:pt idx="175">
                  <c:v>3.7949999999999999</c:v>
                </c:pt>
                <c:pt idx="176">
                  <c:v>3.7930000000000001</c:v>
                </c:pt>
                <c:pt idx="177">
                  <c:v>3.8</c:v>
                </c:pt>
                <c:pt idx="178">
                  <c:v>3.778</c:v>
                </c:pt>
                <c:pt idx="179">
                  <c:v>3.7909999999999999</c:v>
                </c:pt>
                <c:pt idx="180">
                  <c:v>3.9129999999999998</c:v>
                </c:pt>
                <c:pt idx="181">
                  <c:v>3.9510000000000001</c:v>
                </c:pt>
              </c:numCache>
            </c:numRef>
          </c:val>
          <c:smooth val="0"/>
          <c:extLst>
            <c:ext xmlns:c16="http://schemas.microsoft.com/office/drawing/2014/chart" uri="{C3380CC4-5D6E-409C-BE32-E72D297353CC}">
              <c16:uniqueId val="{00000002-8E38-4C24-9A3D-5C37A8B657B3}"/>
            </c:ext>
          </c:extLst>
        </c:ser>
        <c:ser>
          <c:idx val="3"/>
          <c:order val="3"/>
          <c:tx>
            <c:strRef>
              <c:f>Fuel!$E$2</c:f>
              <c:strCache>
                <c:ptCount val="1"/>
                <c:pt idx="0">
                  <c:v>Store 34</c:v>
                </c:pt>
              </c:strCache>
            </c:strRef>
          </c:tx>
          <c:spPr>
            <a:ln w="28575" cap="rnd">
              <a:solidFill>
                <a:schemeClr val="accent4"/>
              </a:solidFill>
              <a:round/>
            </a:ln>
            <a:effectLst/>
          </c:spPr>
          <c:marker>
            <c:symbol val="none"/>
          </c:marker>
          <c:cat>
            <c:numRef>
              <c:f>Fuel!$A$3:$A$184</c:f>
              <c:numCache>
                <c:formatCode>yyyy\-mm\-dd</c:formatCode>
                <c:ptCount val="182"/>
                <c:pt idx="0">
                  <c:v>40214</c:v>
                </c:pt>
                <c:pt idx="1">
                  <c:v>40221</c:v>
                </c:pt>
                <c:pt idx="2">
                  <c:v>40228</c:v>
                </c:pt>
                <c:pt idx="3">
                  <c:v>40235</c:v>
                </c:pt>
                <c:pt idx="4">
                  <c:v>40242</c:v>
                </c:pt>
                <c:pt idx="5">
                  <c:v>40249</c:v>
                </c:pt>
                <c:pt idx="6">
                  <c:v>40256</c:v>
                </c:pt>
                <c:pt idx="7">
                  <c:v>40263</c:v>
                </c:pt>
                <c:pt idx="8">
                  <c:v>40270</c:v>
                </c:pt>
                <c:pt idx="9">
                  <c:v>40277</c:v>
                </c:pt>
                <c:pt idx="10">
                  <c:v>40284</c:v>
                </c:pt>
                <c:pt idx="11">
                  <c:v>40291</c:v>
                </c:pt>
                <c:pt idx="12">
                  <c:v>40298</c:v>
                </c:pt>
                <c:pt idx="13">
                  <c:v>40305</c:v>
                </c:pt>
                <c:pt idx="14">
                  <c:v>40312</c:v>
                </c:pt>
                <c:pt idx="15">
                  <c:v>40319</c:v>
                </c:pt>
                <c:pt idx="16">
                  <c:v>40326</c:v>
                </c:pt>
                <c:pt idx="17">
                  <c:v>40333</c:v>
                </c:pt>
                <c:pt idx="18">
                  <c:v>40340</c:v>
                </c:pt>
                <c:pt idx="19">
                  <c:v>40347</c:v>
                </c:pt>
                <c:pt idx="20">
                  <c:v>40354</c:v>
                </c:pt>
                <c:pt idx="21">
                  <c:v>40361</c:v>
                </c:pt>
                <c:pt idx="22">
                  <c:v>40368</c:v>
                </c:pt>
                <c:pt idx="23">
                  <c:v>40375</c:v>
                </c:pt>
                <c:pt idx="24">
                  <c:v>40382</c:v>
                </c:pt>
                <c:pt idx="25">
                  <c:v>40389</c:v>
                </c:pt>
                <c:pt idx="26">
                  <c:v>40396</c:v>
                </c:pt>
                <c:pt idx="27">
                  <c:v>40403</c:v>
                </c:pt>
                <c:pt idx="28">
                  <c:v>40410</c:v>
                </c:pt>
                <c:pt idx="29">
                  <c:v>40417</c:v>
                </c:pt>
                <c:pt idx="30">
                  <c:v>40424</c:v>
                </c:pt>
                <c:pt idx="31">
                  <c:v>40431</c:v>
                </c:pt>
                <c:pt idx="32">
                  <c:v>40438</c:v>
                </c:pt>
                <c:pt idx="33">
                  <c:v>40445</c:v>
                </c:pt>
                <c:pt idx="34">
                  <c:v>40452</c:v>
                </c:pt>
                <c:pt idx="35">
                  <c:v>40459</c:v>
                </c:pt>
                <c:pt idx="36">
                  <c:v>40466</c:v>
                </c:pt>
                <c:pt idx="37">
                  <c:v>40473</c:v>
                </c:pt>
                <c:pt idx="38">
                  <c:v>40480</c:v>
                </c:pt>
                <c:pt idx="39">
                  <c:v>40487</c:v>
                </c:pt>
                <c:pt idx="40">
                  <c:v>40494</c:v>
                </c:pt>
                <c:pt idx="41">
                  <c:v>40501</c:v>
                </c:pt>
                <c:pt idx="42">
                  <c:v>40508</c:v>
                </c:pt>
                <c:pt idx="43">
                  <c:v>40515</c:v>
                </c:pt>
                <c:pt idx="44">
                  <c:v>40522</c:v>
                </c:pt>
                <c:pt idx="45">
                  <c:v>40529</c:v>
                </c:pt>
                <c:pt idx="46">
                  <c:v>40536</c:v>
                </c:pt>
                <c:pt idx="47">
                  <c:v>40543</c:v>
                </c:pt>
                <c:pt idx="48">
                  <c:v>40550</c:v>
                </c:pt>
                <c:pt idx="49">
                  <c:v>40557</c:v>
                </c:pt>
                <c:pt idx="50">
                  <c:v>40564</c:v>
                </c:pt>
                <c:pt idx="51">
                  <c:v>40571</c:v>
                </c:pt>
                <c:pt idx="52">
                  <c:v>40578</c:v>
                </c:pt>
                <c:pt idx="53">
                  <c:v>40585</c:v>
                </c:pt>
                <c:pt idx="54">
                  <c:v>40592</c:v>
                </c:pt>
                <c:pt idx="55">
                  <c:v>40599</c:v>
                </c:pt>
                <c:pt idx="56">
                  <c:v>40606</c:v>
                </c:pt>
                <c:pt idx="57">
                  <c:v>40613</c:v>
                </c:pt>
                <c:pt idx="58">
                  <c:v>40620</c:v>
                </c:pt>
                <c:pt idx="59">
                  <c:v>40627</c:v>
                </c:pt>
                <c:pt idx="60">
                  <c:v>40634</c:v>
                </c:pt>
                <c:pt idx="61">
                  <c:v>40641</c:v>
                </c:pt>
                <c:pt idx="62">
                  <c:v>40648</c:v>
                </c:pt>
                <c:pt idx="63">
                  <c:v>40655</c:v>
                </c:pt>
                <c:pt idx="64">
                  <c:v>40662</c:v>
                </c:pt>
                <c:pt idx="65">
                  <c:v>40669</c:v>
                </c:pt>
                <c:pt idx="66">
                  <c:v>40676</c:v>
                </c:pt>
                <c:pt idx="67">
                  <c:v>40683</c:v>
                </c:pt>
                <c:pt idx="68">
                  <c:v>40690</c:v>
                </c:pt>
                <c:pt idx="69">
                  <c:v>40697</c:v>
                </c:pt>
                <c:pt idx="70">
                  <c:v>40704</c:v>
                </c:pt>
                <c:pt idx="71">
                  <c:v>40711</c:v>
                </c:pt>
                <c:pt idx="72">
                  <c:v>40718</c:v>
                </c:pt>
                <c:pt idx="73">
                  <c:v>40725</c:v>
                </c:pt>
                <c:pt idx="74">
                  <c:v>40732</c:v>
                </c:pt>
                <c:pt idx="75">
                  <c:v>40739</c:v>
                </c:pt>
                <c:pt idx="76">
                  <c:v>40746</c:v>
                </c:pt>
                <c:pt idx="77">
                  <c:v>40753</c:v>
                </c:pt>
                <c:pt idx="78">
                  <c:v>40760</c:v>
                </c:pt>
                <c:pt idx="79">
                  <c:v>40767</c:v>
                </c:pt>
                <c:pt idx="80">
                  <c:v>40774</c:v>
                </c:pt>
                <c:pt idx="81">
                  <c:v>40781</c:v>
                </c:pt>
                <c:pt idx="82">
                  <c:v>40788</c:v>
                </c:pt>
                <c:pt idx="83">
                  <c:v>40795</c:v>
                </c:pt>
                <c:pt idx="84">
                  <c:v>40802</c:v>
                </c:pt>
                <c:pt idx="85">
                  <c:v>40809</c:v>
                </c:pt>
                <c:pt idx="86">
                  <c:v>40816</c:v>
                </c:pt>
                <c:pt idx="87">
                  <c:v>40823</c:v>
                </c:pt>
                <c:pt idx="88">
                  <c:v>40830</c:v>
                </c:pt>
                <c:pt idx="89">
                  <c:v>40837</c:v>
                </c:pt>
                <c:pt idx="90">
                  <c:v>40844</c:v>
                </c:pt>
                <c:pt idx="91">
                  <c:v>40851</c:v>
                </c:pt>
                <c:pt idx="92">
                  <c:v>40858</c:v>
                </c:pt>
                <c:pt idx="93">
                  <c:v>40865</c:v>
                </c:pt>
                <c:pt idx="94">
                  <c:v>40872</c:v>
                </c:pt>
                <c:pt idx="95">
                  <c:v>40879</c:v>
                </c:pt>
                <c:pt idx="96">
                  <c:v>40886</c:v>
                </c:pt>
                <c:pt idx="97">
                  <c:v>40893</c:v>
                </c:pt>
                <c:pt idx="98">
                  <c:v>40900</c:v>
                </c:pt>
                <c:pt idx="99">
                  <c:v>40907</c:v>
                </c:pt>
                <c:pt idx="100">
                  <c:v>40914</c:v>
                </c:pt>
                <c:pt idx="101">
                  <c:v>40921</c:v>
                </c:pt>
                <c:pt idx="102">
                  <c:v>40928</c:v>
                </c:pt>
                <c:pt idx="103">
                  <c:v>40935</c:v>
                </c:pt>
                <c:pt idx="104">
                  <c:v>40942</c:v>
                </c:pt>
                <c:pt idx="105">
                  <c:v>40949</c:v>
                </c:pt>
                <c:pt idx="106">
                  <c:v>40956</c:v>
                </c:pt>
                <c:pt idx="107">
                  <c:v>40963</c:v>
                </c:pt>
                <c:pt idx="108">
                  <c:v>40970</c:v>
                </c:pt>
                <c:pt idx="109">
                  <c:v>40977</c:v>
                </c:pt>
                <c:pt idx="110">
                  <c:v>40984</c:v>
                </c:pt>
                <c:pt idx="111">
                  <c:v>40991</c:v>
                </c:pt>
                <c:pt idx="112">
                  <c:v>40998</c:v>
                </c:pt>
                <c:pt idx="113">
                  <c:v>41005</c:v>
                </c:pt>
                <c:pt idx="114">
                  <c:v>41012</c:v>
                </c:pt>
                <c:pt idx="115">
                  <c:v>41019</c:v>
                </c:pt>
                <c:pt idx="116">
                  <c:v>41026</c:v>
                </c:pt>
                <c:pt idx="117">
                  <c:v>41033</c:v>
                </c:pt>
                <c:pt idx="118">
                  <c:v>41040</c:v>
                </c:pt>
                <c:pt idx="119">
                  <c:v>41047</c:v>
                </c:pt>
                <c:pt idx="120">
                  <c:v>41054</c:v>
                </c:pt>
                <c:pt idx="121">
                  <c:v>41061</c:v>
                </c:pt>
                <c:pt idx="122">
                  <c:v>41068</c:v>
                </c:pt>
                <c:pt idx="123">
                  <c:v>41075</c:v>
                </c:pt>
                <c:pt idx="124">
                  <c:v>41082</c:v>
                </c:pt>
                <c:pt idx="125">
                  <c:v>41089</c:v>
                </c:pt>
                <c:pt idx="126">
                  <c:v>41096</c:v>
                </c:pt>
                <c:pt idx="127">
                  <c:v>41103</c:v>
                </c:pt>
                <c:pt idx="128">
                  <c:v>41110</c:v>
                </c:pt>
                <c:pt idx="129">
                  <c:v>41117</c:v>
                </c:pt>
                <c:pt idx="130">
                  <c:v>41124</c:v>
                </c:pt>
                <c:pt idx="131">
                  <c:v>41131</c:v>
                </c:pt>
                <c:pt idx="132">
                  <c:v>41138</c:v>
                </c:pt>
                <c:pt idx="133">
                  <c:v>41145</c:v>
                </c:pt>
                <c:pt idx="134">
                  <c:v>41152</c:v>
                </c:pt>
                <c:pt idx="135">
                  <c:v>41159</c:v>
                </c:pt>
                <c:pt idx="136">
                  <c:v>41166</c:v>
                </c:pt>
                <c:pt idx="137">
                  <c:v>41173</c:v>
                </c:pt>
                <c:pt idx="138">
                  <c:v>41180</c:v>
                </c:pt>
                <c:pt idx="139">
                  <c:v>41187</c:v>
                </c:pt>
                <c:pt idx="140">
                  <c:v>41194</c:v>
                </c:pt>
                <c:pt idx="141">
                  <c:v>41201</c:v>
                </c:pt>
                <c:pt idx="142">
                  <c:v>41208</c:v>
                </c:pt>
                <c:pt idx="143">
                  <c:v>41215</c:v>
                </c:pt>
                <c:pt idx="144">
                  <c:v>41222</c:v>
                </c:pt>
                <c:pt idx="145">
                  <c:v>41229</c:v>
                </c:pt>
                <c:pt idx="146">
                  <c:v>41236</c:v>
                </c:pt>
                <c:pt idx="147">
                  <c:v>41243</c:v>
                </c:pt>
                <c:pt idx="148">
                  <c:v>41250</c:v>
                </c:pt>
                <c:pt idx="149">
                  <c:v>41257</c:v>
                </c:pt>
                <c:pt idx="150">
                  <c:v>41264</c:v>
                </c:pt>
                <c:pt idx="151">
                  <c:v>41271</c:v>
                </c:pt>
                <c:pt idx="152">
                  <c:v>41278</c:v>
                </c:pt>
                <c:pt idx="153">
                  <c:v>41285</c:v>
                </c:pt>
                <c:pt idx="154">
                  <c:v>41292</c:v>
                </c:pt>
                <c:pt idx="155">
                  <c:v>41299</c:v>
                </c:pt>
                <c:pt idx="156">
                  <c:v>41306</c:v>
                </c:pt>
                <c:pt idx="157">
                  <c:v>41313</c:v>
                </c:pt>
                <c:pt idx="158">
                  <c:v>41320</c:v>
                </c:pt>
                <c:pt idx="159">
                  <c:v>41327</c:v>
                </c:pt>
                <c:pt idx="160">
                  <c:v>41334</c:v>
                </c:pt>
                <c:pt idx="161">
                  <c:v>41341</c:v>
                </c:pt>
                <c:pt idx="162">
                  <c:v>41348</c:v>
                </c:pt>
                <c:pt idx="163">
                  <c:v>41355</c:v>
                </c:pt>
                <c:pt idx="164">
                  <c:v>41362</c:v>
                </c:pt>
                <c:pt idx="165">
                  <c:v>41369</c:v>
                </c:pt>
                <c:pt idx="166">
                  <c:v>41376</c:v>
                </c:pt>
                <c:pt idx="167">
                  <c:v>41383</c:v>
                </c:pt>
                <c:pt idx="168">
                  <c:v>41390</c:v>
                </c:pt>
                <c:pt idx="169">
                  <c:v>41397</c:v>
                </c:pt>
                <c:pt idx="170">
                  <c:v>41404</c:v>
                </c:pt>
                <c:pt idx="171">
                  <c:v>41411</c:v>
                </c:pt>
                <c:pt idx="172">
                  <c:v>41418</c:v>
                </c:pt>
                <c:pt idx="173">
                  <c:v>41425</c:v>
                </c:pt>
                <c:pt idx="174">
                  <c:v>41432</c:v>
                </c:pt>
                <c:pt idx="175">
                  <c:v>41439</c:v>
                </c:pt>
                <c:pt idx="176">
                  <c:v>41446</c:v>
                </c:pt>
                <c:pt idx="177">
                  <c:v>41453</c:v>
                </c:pt>
                <c:pt idx="178">
                  <c:v>41460</c:v>
                </c:pt>
                <c:pt idx="179">
                  <c:v>41467</c:v>
                </c:pt>
                <c:pt idx="180">
                  <c:v>41474</c:v>
                </c:pt>
                <c:pt idx="181">
                  <c:v>41481</c:v>
                </c:pt>
              </c:numCache>
            </c:numRef>
          </c:cat>
          <c:val>
            <c:numRef>
              <c:f>Fuel!$E$3:$E$184</c:f>
              <c:numCache>
                <c:formatCode>General</c:formatCode>
                <c:ptCount val="182"/>
                <c:pt idx="0">
                  <c:v>2.5979999999999999</c:v>
                </c:pt>
                <c:pt idx="1">
                  <c:v>2.573</c:v>
                </c:pt>
                <c:pt idx="2">
                  <c:v>2.54</c:v>
                </c:pt>
                <c:pt idx="3">
                  <c:v>2.59</c:v>
                </c:pt>
                <c:pt idx="4">
                  <c:v>2.6539999999999999</c:v>
                </c:pt>
                <c:pt idx="5">
                  <c:v>2.7040000000000002</c:v>
                </c:pt>
                <c:pt idx="6">
                  <c:v>2.7429999999999999</c:v>
                </c:pt>
                <c:pt idx="7">
                  <c:v>2.7519999999999998</c:v>
                </c:pt>
                <c:pt idx="8">
                  <c:v>2.74</c:v>
                </c:pt>
                <c:pt idx="9">
                  <c:v>2.7730000000000001</c:v>
                </c:pt>
                <c:pt idx="10">
                  <c:v>2.81</c:v>
                </c:pt>
                <c:pt idx="11">
                  <c:v>2.8050000000000002</c:v>
                </c:pt>
                <c:pt idx="12">
                  <c:v>2.7869999999999999</c:v>
                </c:pt>
                <c:pt idx="13">
                  <c:v>2.8359999999999999</c:v>
                </c:pt>
                <c:pt idx="14">
                  <c:v>2.8450000000000002</c:v>
                </c:pt>
                <c:pt idx="15">
                  <c:v>2.82</c:v>
                </c:pt>
                <c:pt idx="16">
                  <c:v>2.7559999999999998</c:v>
                </c:pt>
                <c:pt idx="17">
                  <c:v>2.7010000000000001</c:v>
                </c:pt>
                <c:pt idx="18">
                  <c:v>2.6680000000000001</c:v>
                </c:pt>
                <c:pt idx="19">
                  <c:v>2.6349999999999998</c:v>
                </c:pt>
                <c:pt idx="20">
                  <c:v>2.6539999999999999</c:v>
                </c:pt>
                <c:pt idx="21">
                  <c:v>2.6680000000000001</c:v>
                </c:pt>
                <c:pt idx="22">
                  <c:v>2.637</c:v>
                </c:pt>
                <c:pt idx="23">
                  <c:v>2.621</c:v>
                </c:pt>
                <c:pt idx="24">
                  <c:v>2.6120000000000001</c:v>
                </c:pt>
                <c:pt idx="25">
                  <c:v>2.65</c:v>
                </c:pt>
                <c:pt idx="26">
                  <c:v>2.64</c:v>
                </c:pt>
                <c:pt idx="27">
                  <c:v>2.698</c:v>
                </c:pt>
                <c:pt idx="28">
                  <c:v>2.6709999999999998</c:v>
                </c:pt>
                <c:pt idx="29">
                  <c:v>2.621</c:v>
                </c:pt>
                <c:pt idx="30">
                  <c:v>2.5840000000000001</c:v>
                </c:pt>
                <c:pt idx="31">
                  <c:v>2.5739999999999998</c:v>
                </c:pt>
                <c:pt idx="32">
                  <c:v>2.5939999999999999</c:v>
                </c:pt>
                <c:pt idx="33">
                  <c:v>2.6419999999999999</c:v>
                </c:pt>
                <c:pt idx="34">
                  <c:v>2.6190000000000002</c:v>
                </c:pt>
                <c:pt idx="35">
                  <c:v>2.645</c:v>
                </c:pt>
                <c:pt idx="36">
                  <c:v>2.7320000000000002</c:v>
                </c:pt>
                <c:pt idx="37">
                  <c:v>2.7360000000000002</c:v>
                </c:pt>
                <c:pt idx="38">
                  <c:v>2.718</c:v>
                </c:pt>
                <c:pt idx="39">
                  <c:v>2.6989999999999998</c:v>
                </c:pt>
                <c:pt idx="40">
                  <c:v>2.7410000000000001</c:v>
                </c:pt>
                <c:pt idx="41">
                  <c:v>2.78</c:v>
                </c:pt>
                <c:pt idx="42">
                  <c:v>2.7519999999999998</c:v>
                </c:pt>
                <c:pt idx="43">
                  <c:v>2.7269999999999999</c:v>
                </c:pt>
                <c:pt idx="44">
                  <c:v>2.86</c:v>
                </c:pt>
                <c:pt idx="45">
                  <c:v>2.8839999999999999</c:v>
                </c:pt>
                <c:pt idx="46">
                  <c:v>2.887</c:v>
                </c:pt>
                <c:pt idx="47">
                  <c:v>2.9550000000000001</c:v>
                </c:pt>
                <c:pt idx="48">
                  <c:v>2.98</c:v>
                </c:pt>
                <c:pt idx="49">
                  <c:v>2.992</c:v>
                </c:pt>
                <c:pt idx="50">
                  <c:v>3.0169999999999999</c:v>
                </c:pt>
                <c:pt idx="51">
                  <c:v>3.0219999999999998</c:v>
                </c:pt>
                <c:pt idx="52">
                  <c:v>2.996</c:v>
                </c:pt>
                <c:pt idx="53">
                  <c:v>3.0329999999999999</c:v>
                </c:pt>
                <c:pt idx="54">
                  <c:v>3.0579999999999998</c:v>
                </c:pt>
                <c:pt idx="55">
                  <c:v>3.0870000000000002</c:v>
                </c:pt>
                <c:pt idx="56">
                  <c:v>3.3050000000000002</c:v>
                </c:pt>
                <c:pt idx="57">
                  <c:v>3.4609999999999999</c:v>
                </c:pt>
                <c:pt idx="58">
                  <c:v>3.4950000000000001</c:v>
                </c:pt>
                <c:pt idx="59">
                  <c:v>3.48</c:v>
                </c:pt>
                <c:pt idx="60">
                  <c:v>3.5209999999999999</c:v>
                </c:pt>
                <c:pt idx="61">
                  <c:v>3.605</c:v>
                </c:pt>
                <c:pt idx="62">
                  <c:v>3.7240000000000002</c:v>
                </c:pt>
                <c:pt idx="63">
                  <c:v>3.7810000000000001</c:v>
                </c:pt>
                <c:pt idx="64">
                  <c:v>3.7810000000000001</c:v>
                </c:pt>
                <c:pt idx="65">
                  <c:v>3.8660000000000001</c:v>
                </c:pt>
                <c:pt idx="66">
                  <c:v>3.8719999999999999</c:v>
                </c:pt>
                <c:pt idx="67">
                  <c:v>3.8809999999999998</c:v>
                </c:pt>
                <c:pt idx="68">
                  <c:v>3.7709999999999999</c:v>
                </c:pt>
                <c:pt idx="69">
                  <c:v>3.6829999999999998</c:v>
                </c:pt>
                <c:pt idx="70">
                  <c:v>3.64</c:v>
                </c:pt>
                <c:pt idx="71">
                  <c:v>3.6179999999999999</c:v>
                </c:pt>
                <c:pt idx="72">
                  <c:v>3.57</c:v>
                </c:pt>
                <c:pt idx="73">
                  <c:v>3.504</c:v>
                </c:pt>
                <c:pt idx="74">
                  <c:v>3.4689999999999999</c:v>
                </c:pt>
                <c:pt idx="75">
                  <c:v>3.5630000000000002</c:v>
                </c:pt>
                <c:pt idx="76">
                  <c:v>3.6269999999999998</c:v>
                </c:pt>
                <c:pt idx="77">
                  <c:v>3.6589999999999998</c:v>
                </c:pt>
                <c:pt idx="78">
                  <c:v>3.6619999999999999</c:v>
                </c:pt>
                <c:pt idx="79">
                  <c:v>3.617</c:v>
                </c:pt>
                <c:pt idx="80">
                  <c:v>3.55</c:v>
                </c:pt>
                <c:pt idx="81">
                  <c:v>3.5230000000000001</c:v>
                </c:pt>
                <c:pt idx="82">
                  <c:v>3.5329999999999999</c:v>
                </c:pt>
                <c:pt idx="83">
                  <c:v>3.5539999999999998</c:v>
                </c:pt>
                <c:pt idx="84">
                  <c:v>3.532</c:v>
                </c:pt>
                <c:pt idx="85">
                  <c:v>3.4729999999999999</c:v>
                </c:pt>
                <c:pt idx="86">
                  <c:v>3.371</c:v>
                </c:pt>
                <c:pt idx="87">
                  <c:v>3.2989999999999999</c:v>
                </c:pt>
                <c:pt idx="88">
                  <c:v>3.2829999999999999</c:v>
                </c:pt>
                <c:pt idx="89">
                  <c:v>3.3610000000000002</c:v>
                </c:pt>
                <c:pt idx="90">
                  <c:v>3.3620000000000001</c:v>
                </c:pt>
                <c:pt idx="91">
                  <c:v>3.3220000000000001</c:v>
                </c:pt>
                <c:pt idx="92">
                  <c:v>3.286</c:v>
                </c:pt>
                <c:pt idx="93">
                  <c:v>3.294</c:v>
                </c:pt>
                <c:pt idx="94">
                  <c:v>3.2250000000000001</c:v>
                </c:pt>
                <c:pt idx="95">
                  <c:v>3.1760000000000002</c:v>
                </c:pt>
                <c:pt idx="96">
                  <c:v>3.153</c:v>
                </c:pt>
                <c:pt idx="97">
                  <c:v>3.149</c:v>
                </c:pt>
                <c:pt idx="98">
                  <c:v>3.1030000000000002</c:v>
                </c:pt>
                <c:pt idx="99">
                  <c:v>3.1190000000000002</c:v>
                </c:pt>
                <c:pt idx="100">
                  <c:v>3.1579999999999999</c:v>
                </c:pt>
                <c:pt idx="101">
                  <c:v>3.2629999999999999</c:v>
                </c:pt>
                <c:pt idx="102">
                  <c:v>3.2730000000000001</c:v>
                </c:pt>
                <c:pt idx="103">
                  <c:v>3.29</c:v>
                </c:pt>
                <c:pt idx="104">
                  <c:v>3.3540000000000001</c:v>
                </c:pt>
                <c:pt idx="105">
                  <c:v>3.411</c:v>
                </c:pt>
                <c:pt idx="106">
                  <c:v>3.4929999999999999</c:v>
                </c:pt>
                <c:pt idx="107">
                  <c:v>3.5409999999999999</c:v>
                </c:pt>
                <c:pt idx="108">
                  <c:v>3.6190000000000002</c:v>
                </c:pt>
                <c:pt idx="109">
                  <c:v>3.6669999999999998</c:v>
                </c:pt>
                <c:pt idx="110">
                  <c:v>3.7069999999999999</c:v>
                </c:pt>
                <c:pt idx="111">
                  <c:v>3.7589999999999999</c:v>
                </c:pt>
                <c:pt idx="112">
                  <c:v>3.82</c:v>
                </c:pt>
                <c:pt idx="113">
                  <c:v>3.8639999999999999</c:v>
                </c:pt>
                <c:pt idx="114">
                  <c:v>3.8809999999999998</c:v>
                </c:pt>
                <c:pt idx="115">
                  <c:v>3.8639999999999999</c:v>
                </c:pt>
                <c:pt idx="116">
                  <c:v>3.81</c:v>
                </c:pt>
                <c:pt idx="117">
                  <c:v>3.7469999999999999</c:v>
                </c:pt>
                <c:pt idx="118">
                  <c:v>3.6850000000000001</c:v>
                </c:pt>
                <c:pt idx="119">
                  <c:v>3.62</c:v>
                </c:pt>
                <c:pt idx="120">
                  <c:v>3.5510000000000002</c:v>
                </c:pt>
                <c:pt idx="121">
                  <c:v>3.4830000000000001</c:v>
                </c:pt>
                <c:pt idx="122">
                  <c:v>3.4329999999999998</c:v>
                </c:pt>
                <c:pt idx="123">
                  <c:v>3.3719999999999999</c:v>
                </c:pt>
                <c:pt idx="124">
                  <c:v>3.3290000000000002</c:v>
                </c:pt>
                <c:pt idx="125">
                  <c:v>3.2570000000000001</c:v>
                </c:pt>
                <c:pt idx="126">
                  <c:v>3.1869999999999998</c:v>
                </c:pt>
                <c:pt idx="127">
                  <c:v>3.2240000000000002</c:v>
                </c:pt>
                <c:pt idx="128">
                  <c:v>3.2629999999999999</c:v>
                </c:pt>
                <c:pt idx="129">
                  <c:v>3.3559999999999999</c:v>
                </c:pt>
                <c:pt idx="130">
                  <c:v>3.3740000000000001</c:v>
                </c:pt>
                <c:pt idx="131">
                  <c:v>3.476</c:v>
                </c:pt>
                <c:pt idx="132">
                  <c:v>3.552</c:v>
                </c:pt>
                <c:pt idx="133">
                  <c:v>3.61</c:v>
                </c:pt>
                <c:pt idx="134">
                  <c:v>3.6459999999999999</c:v>
                </c:pt>
                <c:pt idx="135">
                  <c:v>3.7090000000000001</c:v>
                </c:pt>
                <c:pt idx="136">
                  <c:v>3.706</c:v>
                </c:pt>
                <c:pt idx="137">
                  <c:v>3.7210000000000001</c:v>
                </c:pt>
                <c:pt idx="138">
                  <c:v>3.6659999999999999</c:v>
                </c:pt>
                <c:pt idx="139">
                  <c:v>3.62</c:v>
                </c:pt>
                <c:pt idx="140">
                  <c:v>3.6030000000000002</c:v>
                </c:pt>
                <c:pt idx="141">
                  <c:v>3.61</c:v>
                </c:pt>
                <c:pt idx="142">
                  <c:v>3.5139999999999998</c:v>
                </c:pt>
                <c:pt idx="143">
                  <c:v>3.4039999999999999</c:v>
                </c:pt>
                <c:pt idx="144">
                  <c:v>3.3370000000000002</c:v>
                </c:pt>
                <c:pt idx="145">
                  <c:v>3.2709999999999999</c:v>
                </c:pt>
                <c:pt idx="146">
                  <c:v>3.2330000000000001</c:v>
                </c:pt>
                <c:pt idx="147">
                  <c:v>3.24</c:v>
                </c:pt>
                <c:pt idx="148">
                  <c:v>3.2269999999999999</c:v>
                </c:pt>
                <c:pt idx="149">
                  <c:v>3.1930000000000001</c:v>
                </c:pt>
                <c:pt idx="150">
                  <c:v>3.1120000000000001</c:v>
                </c:pt>
                <c:pt idx="151">
                  <c:v>3.125</c:v>
                </c:pt>
                <c:pt idx="152">
                  <c:v>3.177</c:v>
                </c:pt>
                <c:pt idx="153">
                  <c:v>3.2349999999999999</c:v>
                </c:pt>
                <c:pt idx="154">
                  <c:v>3.2320000000000002</c:v>
                </c:pt>
                <c:pt idx="155">
                  <c:v>3.22</c:v>
                </c:pt>
                <c:pt idx="156">
                  <c:v>3.2320000000000002</c:v>
                </c:pt>
                <c:pt idx="157">
                  <c:v>3.4009999999999998</c:v>
                </c:pt>
                <c:pt idx="158">
                  <c:v>3.4510000000000001</c:v>
                </c:pt>
                <c:pt idx="159">
                  <c:v>3.6019999999999999</c:v>
                </c:pt>
                <c:pt idx="160">
                  <c:v>3.694</c:v>
                </c:pt>
                <c:pt idx="161">
                  <c:v>3.6469999999999998</c:v>
                </c:pt>
                <c:pt idx="162">
                  <c:v>3.6110000000000002</c:v>
                </c:pt>
                <c:pt idx="163">
                  <c:v>3.593</c:v>
                </c:pt>
                <c:pt idx="164">
                  <c:v>3.5750000000000002</c:v>
                </c:pt>
                <c:pt idx="165">
                  <c:v>3.552</c:v>
                </c:pt>
                <c:pt idx="166">
                  <c:v>3.504</c:v>
                </c:pt>
                <c:pt idx="167">
                  <c:v>3.4359999999999999</c:v>
                </c:pt>
                <c:pt idx="168">
                  <c:v>3.3969999999999998</c:v>
                </c:pt>
                <c:pt idx="169">
                  <c:v>3.3690000000000002</c:v>
                </c:pt>
                <c:pt idx="170">
                  <c:v>3.371</c:v>
                </c:pt>
                <c:pt idx="171">
                  <c:v>3.4369999999999998</c:v>
                </c:pt>
                <c:pt idx="172">
                  <c:v>3.4620000000000002</c:v>
                </c:pt>
                <c:pt idx="173">
                  <c:v>3.4380000000000002</c:v>
                </c:pt>
                <c:pt idx="174">
                  <c:v>3.4129999999999998</c:v>
                </c:pt>
                <c:pt idx="175">
                  <c:v>3.415</c:v>
                </c:pt>
                <c:pt idx="176">
                  <c:v>3.4529999999999998</c:v>
                </c:pt>
                <c:pt idx="177">
                  <c:v>3.452</c:v>
                </c:pt>
                <c:pt idx="178">
                  <c:v>3.3849999999999998</c:v>
                </c:pt>
                <c:pt idx="179">
                  <c:v>3.3679999999999999</c:v>
                </c:pt>
                <c:pt idx="180">
                  <c:v>3.5179999999999998</c:v>
                </c:pt>
                <c:pt idx="181">
                  <c:v>3.58</c:v>
                </c:pt>
              </c:numCache>
            </c:numRef>
          </c:val>
          <c:smooth val="0"/>
          <c:extLst>
            <c:ext xmlns:c16="http://schemas.microsoft.com/office/drawing/2014/chart" uri="{C3380CC4-5D6E-409C-BE32-E72D297353CC}">
              <c16:uniqueId val="{00000003-8E38-4C24-9A3D-5C37A8B657B3}"/>
            </c:ext>
          </c:extLst>
        </c:ser>
        <c:dLbls>
          <c:showLegendKey val="0"/>
          <c:showVal val="0"/>
          <c:showCatName val="0"/>
          <c:showSerName val="0"/>
          <c:showPercent val="0"/>
          <c:showBubbleSize val="0"/>
        </c:dLbls>
        <c:smooth val="0"/>
        <c:axId val="826360432"/>
        <c:axId val="808375216"/>
      </c:lineChart>
      <c:dateAx>
        <c:axId val="826360432"/>
        <c:scaling>
          <c:orientation val="minMax"/>
        </c:scaling>
        <c:delete val="0"/>
        <c:axPos val="b"/>
        <c:numFmt formatCode="yyyy\-mm\-dd"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808375216"/>
        <c:crosses val="autoZero"/>
        <c:auto val="1"/>
        <c:lblOffset val="100"/>
        <c:baseTimeUnit val="days"/>
      </c:dateAx>
      <c:valAx>
        <c:axId val="808375216"/>
        <c:scaling>
          <c:orientation val="minMax"/>
          <c:max val="4.5"/>
          <c:min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latin typeface="Arial" panose="020B0604020202020204" pitchFamily="34" charset="0"/>
                    <a:cs typeface="Arial" panose="020B0604020202020204" pitchFamily="34" charset="0"/>
                  </a:rPr>
                  <a:t>Fuel Price US$ per Gallon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63604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latin typeface="Arial" panose="020B0604020202020204" pitchFamily="34" charset="0"/>
                <a:cs typeface="Arial" panose="020B0604020202020204" pitchFamily="34" charset="0"/>
              </a:rPr>
              <a:t>CPI by Week</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lineChart>
        <c:grouping val="standard"/>
        <c:varyColors val="0"/>
        <c:ser>
          <c:idx val="0"/>
          <c:order val="0"/>
          <c:tx>
            <c:strRef>
              <c:f>CPI!$B$2</c:f>
              <c:strCache>
                <c:ptCount val="1"/>
                <c:pt idx="0">
                  <c:v>Store 1</c:v>
                </c:pt>
              </c:strCache>
            </c:strRef>
          </c:tx>
          <c:spPr>
            <a:ln w="28575" cap="rnd">
              <a:solidFill>
                <a:schemeClr val="accent1"/>
              </a:solidFill>
              <a:round/>
            </a:ln>
            <a:effectLst/>
          </c:spPr>
          <c:marker>
            <c:symbol val="none"/>
          </c:marker>
          <c:cat>
            <c:numRef>
              <c:f>CPI!$A$3:$A$171</c:f>
              <c:numCache>
                <c:formatCode>yyyy\-mm\-dd</c:formatCode>
                <c:ptCount val="169"/>
                <c:pt idx="0">
                  <c:v>40214</c:v>
                </c:pt>
                <c:pt idx="1">
                  <c:v>40221</c:v>
                </c:pt>
                <c:pt idx="2">
                  <c:v>40228</c:v>
                </c:pt>
                <c:pt idx="3">
                  <c:v>40235</c:v>
                </c:pt>
                <c:pt idx="4">
                  <c:v>40242</c:v>
                </c:pt>
                <c:pt idx="5">
                  <c:v>40249</c:v>
                </c:pt>
                <c:pt idx="6">
                  <c:v>40256</c:v>
                </c:pt>
                <c:pt idx="7">
                  <c:v>40263</c:v>
                </c:pt>
                <c:pt idx="8">
                  <c:v>40270</c:v>
                </c:pt>
                <c:pt idx="9">
                  <c:v>40277</c:v>
                </c:pt>
                <c:pt idx="10">
                  <c:v>40284</c:v>
                </c:pt>
                <c:pt idx="11">
                  <c:v>40291</c:v>
                </c:pt>
                <c:pt idx="12">
                  <c:v>40298</c:v>
                </c:pt>
                <c:pt idx="13">
                  <c:v>40305</c:v>
                </c:pt>
                <c:pt idx="14">
                  <c:v>40312</c:v>
                </c:pt>
                <c:pt idx="15">
                  <c:v>40319</c:v>
                </c:pt>
                <c:pt idx="16">
                  <c:v>40326</c:v>
                </c:pt>
                <c:pt idx="17">
                  <c:v>40333</c:v>
                </c:pt>
                <c:pt idx="18">
                  <c:v>40340</c:v>
                </c:pt>
                <c:pt idx="19">
                  <c:v>40347</c:v>
                </c:pt>
                <c:pt idx="20">
                  <c:v>40354</c:v>
                </c:pt>
                <c:pt idx="21">
                  <c:v>40361</c:v>
                </c:pt>
                <c:pt idx="22">
                  <c:v>40368</c:v>
                </c:pt>
                <c:pt idx="23">
                  <c:v>40375</c:v>
                </c:pt>
                <c:pt idx="24">
                  <c:v>40382</c:v>
                </c:pt>
                <c:pt idx="25">
                  <c:v>40389</c:v>
                </c:pt>
                <c:pt idx="26">
                  <c:v>40396</c:v>
                </c:pt>
                <c:pt idx="27">
                  <c:v>40403</c:v>
                </c:pt>
                <c:pt idx="28">
                  <c:v>40410</c:v>
                </c:pt>
                <c:pt idx="29">
                  <c:v>40417</c:v>
                </c:pt>
                <c:pt idx="30">
                  <c:v>40424</c:v>
                </c:pt>
                <c:pt idx="31">
                  <c:v>40431</c:v>
                </c:pt>
                <c:pt idx="32">
                  <c:v>40438</c:v>
                </c:pt>
                <c:pt idx="33">
                  <c:v>40445</c:v>
                </c:pt>
                <c:pt idx="34">
                  <c:v>40452</c:v>
                </c:pt>
                <c:pt idx="35">
                  <c:v>40459</c:v>
                </c:pt>
                <c:pt idx="36">
                  <c:v>40466</c:v>
                </c:pt>
                <c:pt idx="37">
                  <c:v>40473</c:v>
                </c:pt>
                <c:pt idx="38">
                  <c:v>40480</c:v>
                </c:pt>
                <c:pt idx="39">
                  <c:v>40487</c:v>
                </c:pt>
                <c:pt idx="40">
                  <c:v>40494</c:v>
                </c:pt>
                <c:pt idx="41">
                  <c:v>40501</c:v>
                </c:pt>
                <c:pt idx="42">
                  <c:v>40508</c:v>
                </c:pt>
                <c:pt idx="43">
                  <c:v>40515</c:v>
                </c:pt>
                <c:pt idx="44">
                  <c:v>40522</c:v>
                </c:pt>
                <c:pt idx="45">
                  <c:v>40529</c:v>
                </c:pt>
                <c:pt idx="46">
                  <c:v>40536</c:v>
                </c:pt>
                <c:pt idx="47">
                  <c:v>40543</c:v>
                </c:pt>
                <c:pt idx="48">
                  <c:v>40550</c:v>
                </c:pt>
                <c:pt idx="49">
                  <c:v>40557</c:v>
                </c:pt>
                <c:pt idx="50">
                  <c:v>40564</c:v>
                </c:pt>
                <c:pt idx="51">
                  <c:v>40571</c:v>
                </c:pt>
                <c:pt idx="52">
                  <c:v>40578</c:v>
                </c:pt>
                <c:pt idx="53">
                  <c:v>40585</c:v>
                </c:pt>
                <c:pt idx="54">
                  <c:v>40592</c:v>
                </c:pt>
                <c:pt idx="55">
                  <c:v>40599</c:v>
                </c:pt>
                <c:pt idx="56">
                  <c:v>40606</c:v>
                </c:pt>
                <c:pt idx="57">
                  <c:v>40613</c:v>
                </c:pt>
                <c:pt idx="58">
                  <c:v>40620</c:v>
                </c:pt>
                <c:pt idx="59">
                  <c:v>40627</c:v>
                </c:pt>
                <c:pt idx="60">
                  <c:v>40634</c:v>
                </c:pt>
                <c:pt idx="61">
                  <c:v>40641</c:v>
                </c:pt>
                <c:pt idx="62">
                  <c:v>40648</c:v>
                </c:pt>
                <c:pt idx="63">
                  <c:v>40655</c:v>
                </c:pt>
                <c:pt idx="64">
                  <c:v>40662</c:v>
                </c:pt>
                <c:pt idx="65">
                  <c:v>40669</c:v>
                </c:pt>
                <c:pt idx="66">
                  <c:v>40676</c:v>
                </c:pt>
                <c:pt idx="67">
                  <c:v>40683</c:v>
                </c:pt>
                <c:pt idx="68">
                  <c:v>40690</c:v>
                </c:pt>
                <c:pt idx="69">
                  <c:v>40697</c:v>
                </c:pt>
                <c:pt idx="70">
                  <c:v>40704</c:v>
                </c:pt>
                <c:pt idx="71">
                  <c:v>40711</c:v>
                </c:pt>
                <c:pt idx="72">
                  <c:v>40718</c:v>
                </c:pt>
                <c:pt idx="73">
                  <c:v>40725</c:v>
                </c:pt>
                <c:pt idx="74">
                  <c:v>40732</c:v>
                </c:pt>
                <c:pt idx="75">
                  <c:v>40739</c:v>
                </c:pt>
                <c:pt idx="76">
                  <c:v>40746</c:v>
                </c:pt>
                <c:pt idx="77">
                  <c:v>40753</c:v>
                </c:pt>
                <c:pt idx="78">
                  <c:v>40760</c:v>
                </c:pt>
                <c:pt idx="79">
                  <c:v>40767</c:v>
                </c:pt>
                <c:pt idx="80">
                  <c:v>40774</c:v>
                </c:pt>
                <c:pt idx="81">
                  <c:v>40781</c:v>
                </c:pt>
                <c:pt idx="82">
                  <c:v>40788</c:v>
                </c:pt>
                <c:pt idx="83">
                  <c:v>40795</c:v>
                </c:pt>
                <c:pt idx="84">
                  <c:v>40802</c:v>
                </c:pt>
                <c:pt idx="85">
                  <c:v>40809</c:v>
                </c:pt>
                <c:pt idx="86">
                  <c:v>40816</c:v>
                </c:pt>
                <c:pt idx="87">
                  <c:v>40823</c:v>
                </c:pt>
                <c:pt idx="88">
                  <c:v>40830</c:v>
                </c:pt>
                <c:pt idx="89">
                  <c:v>40837</c:v>
                </c:pt>
                <c:pt idx="90">
                  <c:v>40844</c:v>
                </c:pt>
                <c:pt idx="91">
                  <c:v>40851</c:v>
                </c:pt>
                <c:pt idx="92">
                  <c:v>40858</c:v>
                </c:pt>
                <c:pt idx="93">
                  <c:v>40865</c:v>
                </c:pt>
                <c:pt idx="94">
                  <c:v>40872</c:v>
                </c:pt>
                <c:pt idx="95">
                  <c:v>40879</c:v>
                </c:pt>
                <c:pt idx="96">
                  <c:v>40886</c:v>
                </c:pt>
                <c:pt idx="97">
                  <c:v>40893</c:v>
                </c:pt>
                <c:pt idx="98">
                  <c:v>40900</c:v>
                </c:pt>
                <c:pt idx="99">
                  <c:v>40907</c:v>
                </c:pt>
                <c:pt idx="100">
                  <c:v>40914</c:v>
                </c:pt>
                <c:pt idx="101">
                  <c:v>40921</c:v>
                </c:pt>
                <c:pt idx="102">
                  <c:v>40928</c:v>
                </c:pt>
                <c:pt idx="103">
                  <c:v>40935</c:v>
                </c:pt>
                <c:pt idx="104">
                  <c:v>40942</c:v>
                </c:pt>
                <c:pt idx="105">
                  <c:v>40949</c:v>
                </c:pt>
                <c:pt idx="106">
                  <c:v>40956</c:v>
                </c:pt>
                <c:pt idx="107">
                  <c:v>40963</c:v>
                </c:pt>
                <c:pt idx="108">
                  <c:v>40970</c:v>
                </c:pt>
                <c:pt idx="109">
                  <c:v>40977</c:v>
                </c:pt>
                <c:pt idx="110">
                  <c:v>40984</c:v>
                </c:pt>
                <c:pt idx="111">
                  <c:v>40991</c:v>
                </c:pt>
                <c:pt idx="112">
                  <c:v>40998</c:v>
                </c:pt>
                <c:pt idx="113">
                  <c:v>41005</c:v>
                </c:pt>
                <c:pt idx="114">
                  <c:v>41012</c:v>
                </c:pt>
                <c:pt idx="115">
                  <c:v>41019</c:v>
                </c:pt>
                <c:pt idx="116">
                  <c:v>41026</c:v>
                </c:pt>
                <c:pt idx="117">
                  <c:v>41033</c:v>
                </c:pt>
                <c:pt idx="118">
                  <c:v>41040</c:v>
                </c:pt>
                <c:pt idx="119">
                  <c:v>41047</c:v>
                </c:pt>
                <c:pt idx="120">
                  <c:v>41054</c:v>
                </c:pt>
                <c:pt idx="121">
                  <c:v>41061</c:v>
                </c:pt>
                <c:pt idx="122">
                  <c:v>41068</c:v>
                </c:pt>
                <c:pt idx="123">
                  <c:v>41075</c:v>
                </c:pt>
                <c:pt idx="124">
                  <c:v>41082</c:v>
                </c:pt>
                <c:pt idx="125">
                  <c:v>41089</c:v>
                </c:pt>
                <c:pt idx="126">
                  <c:v>41096</c:v>
                </c:pt>
                <c:pt idx="127">
                  <c:v>41103</c:v>
                </c:pt>
                <c:pt idx="128">
                  <c:v>41110</c:v>
                </c:pt>
                <c:pt idx="129">
                  <c:v>41117</c:v>
                </c:pt>
                <c:pt idx="130">
                  <c:v>41124</c:v>
                </c:pt>
                <c:pt idx="131">
                  <c:v>41131</c:v>
                </c:pt>
                <c:pt idx="132">
                  <c:v>41138</c:v>
                </c:pt>
                <c:pt idx="133">
                  <c:v>41145</c:v>
                </c:pt>
                <c:pt idx="134">
                  <c:v>41152</c:v>
                </c:pt>
                <c:pt idx="135">
                  <c:v>41159</c:v>
                </c:pt>
                <c:pt idx="136">
                  <c:v>41166</c:v>
                </c:pt>
                <c:pt idx="137">
                  <c:v>41173</c:v>
                </c:pt>
                <c:pt idx="138">
                  <c:v>41180</c:v>
                </c:pt>
                <c:pt idx="139">
                  <c:v>41187</c:v>
                </c:pt>
                <c:pt idx="140">
                  <c:v>41194</c:v>
                </c:pt>
                <c:pt idx="141">
                  <c:v>41201</c:v>
                </c:pt>
                <c:pt idx="142">
                  <c:v>41208</c:v>
                </c:pt>
                <c:pt idx="143">
                  <c:v>41215</c:v>
                </c:pt>
                <c:pt idx="144">
                  <c:v>41222</c:v>
                </c:pt>
                <c:pt idx="145">
                  <c:v>41229</c:v>
                </c:pt>
                <c:pt idx="146">
                  <c:v>41236</c:v>
                </c:pt>
                <c:pt idx="147">
                  <c:v>41243</c:v>
                </c:pt>
                <c:pt idx="148">
                  <c:v>41250</c:v>
                </c:pt>
                <c:pt idx="149">
                  <c:v>41257</c:v>
                </c:pt>
                <c:pt idx="150">
                  <c:v>41264</c:v>
                </c:pt>
                <c:pt idx="151">
                  <c:v>41271</c:v>
                </c:pt>
                <c:pt idx="152">
                  <c:v>41278</c:v>
                </c:pt>
                <c:pt idx="153">
                  <c:v>41285</c:v>
                </c:pt>
                <c:pt idx="154">
                  <c:v>41292</c:v>
                </c:pt>
                <c:pt idx="155">
                  <c:v>41299</c:v>
                </c:pt>
                <c:pt idx="156">
                  <c:v>41306</c:v>
                </c:pt>
                <c:pt idx="157">
                  <c:v>41313</c:v>
                </c:pt>
                <c:pt idx="158">
                  <c:v>41320</c:v>
                </c:pt>
                <c:pt idx="159">
                  <c:v>41327</c:v>
                </c:pt>
                <c:pt idx="160">
                  <c:v>41334</c:v>
                </c:pt>
                <c:pt idx="161">
                  <c:v>41341</c:v>
                </c:pt>
                <c:pt idx="162">
                  <c:v>41348</c:v>
                </c:pt>
                <c:pt idx="163">
                  <c:v>41355</c:v>
                </c:pt>
                <c:pt idx="164">
                  <c:v>41362</c:v>
                </c:pt>
                <c:pt idx="165">
                  <c:v>41369</c:v>
                </c:pt>
                <c:pt idx="166">
                  <c:v>41376</c:v>
                </c:pt>
                <c:pt idx="167">
                  <c:v>41383</c:v>
                </c:pt>
                <c:pt idx="168">
                  <c:v>41390</c:v>
                </c:pt>
              </c:numCache>
            </c:numRef>
          </c:cat>
          <c:val>
            <c:numRef>
              <c:f>CPI!$B$3:$B$171</c:f>
              <c:numCache>
                <c:formatCode>General</c:formatCode>
                <c:ptCount val="169"/>
                <c:pt idx="0">
                  <c:v>211.0963582</c:v>
                </c:pt>
                <c:pt idx="1">
                  <c:v>211.2421698</c:v>
                </c:pt>
                <c:pt idx="2">
                  <c:v>211.2891429</c:v>
                </c:pt>
                <c:pt idx="3">
                  <c:v>211.31964289999999</c:v>
                </c:pt>
                <c:pt idx="4">
                  <c:v>211.35014290000001</c:v>
                </c:pt>
                <c:pt idx="5">
                  <c:v>211.3806429</c:v>
                </c:pt>
                <c:pt idx="6">
                  <c:v>211.21563499999999</c:v>
                </c:pt>
                <c:pt idx="7">
                  <c:v>211.01804240000001</c:v>
                </c:pt>
                <c:pt idx="8">
                  <c:v>210.8204499</c:v>
                </c:pt>
                <c:pt idx="9">
                  <c:v>210.62285739999999</c:v>
                </c:pt>
                <c:pt idx="10">
                  <c:v>210.48869999999999</c:v>
                </c:pt>
                <c:pt idx="11">
                  <c:v>210.43912280000001</c:v>
                </c:pt>
                <c:pt idx="12">
                  <c:v>210.38954559999999</c:v>
                </c:pt>
                <c:pt idx="13">
                  <c:v>210.3399684</c:v>
                </c:pt>
                <c:pt idx="14">
                  <c:v>210.33742609999999</c:v>
                </c:pt>
                <c:pt idx="15">
                  <c:v>210.61709339999999</c:v>
                </c:pt>
                <c:pt idx="16">
                  <c:v>210.89676059999999</c:v>
                </c:pt>
                <c:pt idx="17">
                  <c:v>211.1764278</c:v>
                </c:pt>
                <c:pt idx="18">
                  <c:v>211.4560951</c:v>
                </c:pt>
                <c:pt idx="19">
                  <c:v>211.45377189999999</c:v>
                </c:pt>
                <c:pt idx="20">
                  <c:v>211.33865259999999</c:v>
                </c:pt>
                <c:pt idx="21">
                  <c:v>211.22353330000001</c:v>
                </c:pt>
                <c:pt idx="22">
                  <c:v>211.10841400000001</c:v>
                </c:pt>
                <c:pt idx="23">
                  <c:v>211.10038539999999</c:v>
                </c:pt>
                <c:pt idx="24">
                  <c:v>211.2351443</c:v>
                </c:pt>
                <c:pt idx="25">
                  <c:v>211.36990320000001</c:v>
                </c:pt>
                <c:pt idx="26">
                  <c:v>211.50466209999999</c:v>
                </c:pt>
                <c:pt idx="27">
                  <c:v>211.63942109999999</c:v>
                </c:pt>
                <c:pt idx="28">
                  <c:v>211.60336330000001</c:v>
                </c:pt>
                <c:pt idx="29">
                  <c:v>211.5673056</c:v>
                </c:pt>
                <c:pt idx="30">
                  <c:v>211.53124790000001</c:v>
                </c:pt>
                <c:pt idx="31">
                  <c:v>211.4951902</c:v>
                </c:pt>
                <c:pt idx="32">
                  <c:v>211.52245959999999</c:v>
                </c:pt>
                <c:pt idx="33">
                  <c:v>211.5972246</c:v>
                </c:pt>
                <c:pt idx="34">
                  <c:v>211.6719895</c:v>
                </c:pt>
                <c:pt idx="35">
                  <c:v>211.74675439999999</c:v>
                </c:pt>
                <c:pt idx="36">
                  <c:v>211.81374360000001</c:v>
                </c:pt>
                <c:pt idx="37">
                  <c:v>211.8612937</c:v>
                </c:pt>
                <c:pt idx="38">
                  <c:v>211.9088438</c:v>
                </c:pt>
                <c:pt idx="39">
                  <c:v>211.95639389999999</c:v>
                </c:pt>
                <c:pt idx="40">
                  <c:v>212.00394399999999</c:v>
                </c:pt>
                <c:pt idx="41">
                  <c:v>211.8896737</c:v>
                </c:pt>
                <c:pt idx="42">
                  <c:v>211.74843329999999</c:v>
                </c:pt>
                <c:pt idx="43">
                  <c:v>211.607193</c:v>
                </c:pt>
                <c:pt idx="44">
                  <c:v>211.46595260000001</c:v>
                </c:pt>
                <c:pt idx="45">
                  <c:v>211.40531240000001</c:v>
                </c:pt>
                <c:pt idx="46">
                  <c:v>211.40512219999999</c:v>
                </c:pt>
                <c:pt idx="47">
                  <c:v>211.4049321</c:v>
                </c:pt>
                <c:pt idx="48">
                  <c:v>211.4047419</c:v>
                </c:pt>
                <c:pt idx="49">
                  <c:v>211.45741090000001</c:v>
                </c:pt>
                <c:pt idx="50">
                  <c:v>211.82723429999999</c:v>
                </c:pt>
                <c:pt idx="51">
                  <c:v>212.19705769999999</c:v>
                </c:pt>
                <c:pt idx="52">
                  <c:v>212.56688120000001</c:v>
                </c:pt>
                <c:pt idx="53">
                  <c:v>212.93670460000001</c:v>
                </c:pt>
                <c:pt idx="54">
                  <c:v>213.24788530000001</c:v>
                </c:pt>
                <c:pt idx="55">
                  <c:v>213.53560899999999</c:v>
                </c:pt>
                <c:pt idx="56">
                  <c:v>213.82333270000001</c:v>
                </c:pt>
                <c:pt idx="57">
                  <c:v>214.1110564</c:v>
                </c:pt>
                <c:pt idx="58">
                  <c:v>214.36271139999999</c:v>
                </c:pt>
                <c:pt idx="59">
                  <c:v>214.59993890000001</c:v>
                </c:pt>
                <c:pt idx="60">
                  <c:v>214.8371664</c:v>
                </c:pt>
                <c:pt idx="61">
                  <c:v>215.07439389999999</c:v>
                </c:pt>
                <c:pt idx="62">
                  <c:v>215.29185609999999</c:v>
                </c:pt>
                <c:pt idx="63">
                  <c:v>215.4599053</c:v>
                </c:pt>
                <c:pt idx="64">
                  <c:v>215.62795439999999</c:v>
                </c:pt>
                <c:pt idx="65">
                  <c:v>215.79600350000001</c:v>
                </c:pt>
                <c:pt idx="66">
                  <c:v>215.9640526</c:v>
                </c:pt>
                <c:pt idx="67">
                  <c:v>215.7339202</c:v>
                </c:pt>
                <c:pt idx="68">
                  <c:v>215.5037878</c:v>
                </c:pt>
                <c:pt idx="69">
                  <c:v>215.2736553</c:v>
                </c:pt>
                <c:pt idx="70">
                  <c:v>215.0435229</c:v>
                </c:pt>
                <c:pt idx="71">
                  <c:v>214.9980596</c:v>
                </c:pt>
                <c:pt idx="72">
                  <c:v>215.0910982</c:v>
                </c:pt>
                <c:pt idx="73">
                  <c:v>215.1841368</c:v>
                </c:pt>
                <c:pt idx="74">
                  <c:v>215.2771754</c:v>
                </c:pt>
                <c:pt idx="75">
                  <c:v>215.36110869999999</c:v>
                </c:pt>
                <c:pt idx="76">
                  <c:v>215.42227840000001</c:v>
                </c:pt>
                <c:pt idx="77">
                  <c:v>215.4834482</c:v>
                </c:pt>
                <c:pt idx="78">
                  <c:v>215.54461800000001</c:v>
                </c:pt>
                <c:pt idx="79">
                  <c:v>215.6057878</c:v>
                </c:pt>
                <c:pt idx="80">
                  <c:v>215.66931070000001</c:v>
                </c:pt>
                <c:pt idx="81">
                  <c:v>215.73322580000001</c:v>
                </c:pt>
                <c:pt idx="82">
                  <c:v>215.79714089999999</c:v>
                </c:pt>
                <c:pt idx="83">
                  <c:v>215.86105599999999</c:v>
                </c:pt>
                <c:pt idx="84">
                  <c:v>216.0410526</c:v>
                </c:pt>
                <c:pt idx="85">
                  <c:v>216.37582459999999</c:v>
                </c:pt>
                <c:pt idx="86">
                  <c:v>216.71059650000001</c:v>
                </c:pt>
                <c:pt idx="87">
                  <c:v>217.0453684</c:v>
                </c:pt>
                <c:pt idx="88">
                  <c:v>217.35527329999999</c:v>
                </c:pt>
                <c:pt idx="89">
                  <c:v>217.51597620000001</c:v>
                </c:pt>
                <c:pt idx="90">
                  <c:v>217.6766791</c:v>
                </c:pt>
                <c:pt idx="91">
                  <c:v>217.83738199999999</c:v>
                </c:pt>
                <c:pt idx="92">
                  <c:v>217.99808490000001</c:v>
                </c:pt>
                <c:pt idx="93">
                  <c:v>218.2205088</c:v>
                </c:pt>
                <c:pt idx="94">
                  <c:v>218.4676211</c:v>
                </c:pt>
                <c:pt idx="95">
                  <c:v>218.71473330000001</c:v>
                </c:pt>
                <c:pt idx="96">
                  <c:v>218.9618456</c:v>
                </c:pt>
                <c:pt idx="97">
                  <c:v>219.17945330000001</c:v>
                </c:pt>
                <c:pt idx="98">
                  <c:v>219.35772159999999</c:v>
                </c:pt>
                <c:pt idx="99">
                  <c:v>219.53598980000001</c:v>
                </c:pt>
                <c:pt idx="100">
                  <c:v>219.7142581</c:v>
                </c:pt>
                <c:pt idx="101">
                  <c:v>219.89252629999999</c:v>
                </c:pt>
                <c:pt idx="102">
                  <c:v>219.98568929999999</c:v>
                </c:pt>
                <c:pt idx="103">
                  <c:v>220.07885229999999</c:v>
                </c:pt>
                <c:pt idx="104">
                  <c:v>220.1720153</c:v>
                </c:pt>
                <c:pt idx="105">
                  <c:v>220.2651783</c:v>
                </c:pt>
                <c:pt idx="106">
                  <c:v>220.42575859999999</c:v>
                </c:pt>
                <c:pt idx="107">
                  <c:v>220.63690199999999</c:v>
                </c:pt>
                <c:pt idx="108">
                  <c:v>220.84804539999999</c:v>
                </c:pt>
                <c:pt idx="109">
                  <c:v>221.05918869999999</c:v>
                </c:pt>
                <c:pt idx="110">
                  <c:v>221.21181319999999</c:v>
                </c:pt>
                <c:pt idx="111">
                  <c:v>221.28641260000001</c:v>
                </c:pt>
                <c:pt idx="112">
                  <c:v>221.36101189999999</c:v>
                </c:pt>
                <c:pt idx="113">
                  <c:v>221.43561120000001</c:v>
                </c:pt>
                <c:pt idx="114">
                  <c:v>221.5102105</c:v>
                </c:pt>
                <c:pt idx="115">
                  <c:v>221.56407369999999</c:v>
                </c:pt>
                <c:pt idx="116">
                  <c:v>221.6179368</c:v>
                </c:pt>
                <c:pt idx="117">
                  <c:v>221.67179999999999</c:v>
                </c:pt>
                <c:pt idx="118">
                  <c:v>221.72566320000001</c:v>
                </c:pt>
                <c:pt idx="119">
                  <c:v>221.74267399999999</c:v>
                </c:pt>
                <c:pt idx="120">
                  <c:v>221.744944</c:v>
                </c:pt>
                <c:pt idx="121">
                  <c:v>221.74721389999999</c:v>
                </c:pt>
                <c:pt idx="122">
                  <c:v>221.7494839</c:v>
                </c:pt>
                <c:pt idx="123">
                  <c:v>221.76264209999999</c:v>
                </c:pt>
                <c:pt idx="124">
                  <c:v>221.8030211</c:v>
                </c:pt>
                <c:pt idx="125">
                  <c:v>221.8434</c:v>
                </c:pt>
                <c:pt idx="126">
                  <c:v>221.88377890000001</c:v>
                </c:pt>
                <c:pt idx="127">
                  <c:v>221.92415790000001</c:v>
                </c:pt>
                <c:pt idx="128">
                  <c:v>221.93272669999999</c:v>
                </c:pt>
                <c:pt idx="129">
                  <c:v>221.9412954</c:v>
                </c:pt>
                <c:pt idx="130">
                  <c:v>221.94986420000001</c:v>
                </c:pt>
                <c:pt idx="131">
                  <c:v>221.95843289999999</c:v>
                </c:pt>
                <c:pt idx="132">
                  <c:v>222.0384109</c:v>
                </c:pt>
                <c:pt idx="133">
                  <c:v>222.17194570000001</c:v>
                </c:pt>
                <c:pt idx="134">
                  <c:v>222.30548049999999</c:v>
                </c:pt>
                <c:pt idx="135">
                  <c:v>222.43901529999999</c:v>
                </c:pt>
                <c:pt idx="136">
                  <c:v>222.58201930000001</c:v>
                </c:pt>
                <c:pt idx="137">
                  <c:v>222.78183859999999</c:v>
                </c:pt>
                <c:pt idx="138">
                  <c:v>222.98165789999999</c:v>
                </c:pt>
                <c:pt idx="139">
                  <c:v>223.18147719999999</c:v>
                </c:pt>
                <c:pt idx="140">
                  <c:v>223.38129649999999</c:v>
                </c:pt>
                <c:pt idx="141">
                  <c:v>223.42572329999999</c:v>
                </c:pt>
                <c:pt idx="142">
                  <c:v>223.44425129999999</c:v>
                </c:pt>
                <c:pt idx="143">
                  <c:v>223.46277929999999</c:v>
                </c:pt>
                <c:pt idx="144">
                  <c:v>223.4813073</c:v>
                </c:pt>
                <c:pt idx="145">
                  <c:v>223.5129105</c:v>
                </c:pt>
                <c:pt idx="146">
                  <c:v>223.56194740000001</c:v>
                </c:pt>
                <c:pt idx="147">
                  <c:v>223.61098419999999</c:v>
                </c:pt>
                <c:pt idx="148">
                  <c:v>223.66002109999999</c:v>
                </c:pt>
                <c:pt idx="149">
                  <c:v>223.71927669999999</c:v>
                </c:pt>
                <c:pt idx="150">
                  <c:v>223.8398455</c:v>
                </c:pt>
                <c:pt idx="151">
                  <c:v>223.9604143</c:v>
                </c:pt>
                <c:pt idx="152">
                  <c:v>224.080983</c:v>
                </c:pt>
                <c:pt idx="153">
                  <c:v>224.2015518</c:v>
                </c:pt>
                <c:pt idx="154">
                  <c:v>224.2358132</c:v>
                </c:pt>
                <c:pt idx="155">
                  <c:v>224.2355518</c:v>
                </c:pt>
                <c:pt idx="156">
                  <c:v>224.2352903</c:v>
                </c:pt>
                <c:pt idx="157">
                  <c:v>224.2350289</c:v>
                </c:pt>
                <c:pt idx="158">
                  <c:v>224.27605260000001</c:v>
                </c:pt>
                <c:pt idx="159">
                  <c:v>224.4202895</c:v>
                </c:pt>
                <c:pt idx="160">
                  <c:v>224.56452630000001</c:v>
                </c:pt>
                <c:pt idx="161">
                  <c:v>224.70876319999999</c:v>
                </c:pt>
                <c:pt idx="162">
                  <c:v>224.83568080000001</c:v>
                </c:pt>
                <c:pt idx="163">
                  <c:v>224.91930049999999</c:v>
                </c:pt>
                <c:pt idx="164">
                  <c:v>225.00292020000001</c:v>
                </c:pt>
                <c:pt idx="165">
                  <c:v>225.08653989999999</c:v>
                </c:pt>
                <c:pt idx="166">
                  <c:v>225.17015960000001</c:v>
                </c:pt>
                <c:pt idx="167">
                  <c:v>225.17015960000001</c:v>
                </c:pt>
                <c:pt idx="168">
                  <c:v>225.17015960000001</c:v>
                </c:pt>
              </c:numCache>
            </c:numRef>
          </c:val>
          <c:smooth val="0"/>
          <c:extLst>
            <c:ext xmlns:c16="http://schemas.microsoft.com/office/drawing/2014/chart" uri="{C3380CC4-5D6E-409C-BE32-E72D297353CC}">
              <c16:uniqueId val="{00000000-2107-40C2-AF09-6A59A18FE055}"/>
            </c:ext>
          </c:extLst>
        </c:ser>
        <c:ser>
          <c:idx val="1"/>
          <c:order val="1"/>
          <c:tx>
            <c:strRef>
              <c:f>CPI!$C$2</c:f>
              <c:strCache>
                <c:ptCount val="1"/>
                <c:pt idx="0">
                  <c:v>Store 10</c:v>
                </c:pt>
              </c:strCache>
            </c:strRef>
          </c:tx>
          <c:spPr>
            <a:ln w="28575" cap="rnd">
              <a:solidFill>
                <a:schemeClr val="accent2"/>
              </a:solidFill>
              <a:round/>
            </a:ln>
            <a:effectLst/>
          </c:spPr>
          <c:marker>
            <c:symbol val="none"/>
          </c:marker>
          <c:cat>
            <c:numRef>
              <c:f>CPI!$A$3:$A$171</c:f>
              <c:numCache>
                <c:formatCode>yyyy\-mm\-dd</c:formatCode>
                <c:ptCount val="169"/>
                <c:pt idx="0">
                  <c:v>40214</c:v>
                </c:pt>
                <c:pt idx="1">
                  <c:v>40221</c:v>
                </c:pt>
                <c:pt idx="2">
                  <c:v>40228</c:v>
                </c:pt>
                <c:pt idx="3">
                  <c:v>40235</c:v>
                </c:pt>
                <c:pt idx="4">
                  <c:v>40242</c:v>
                </c:pt>
                <c:pt idx="5">
                  <c:v>40249</c:v>
                </c:pt>
                <c:pt idx="6">
                  <c:v>40256</c:v>
                </c:pt>
                <c:pt idx="7">
                  <c:v>40263</c:v>
                </c:pt>
                <c:pt idx="8">
                  <c:v>40270</c:v>
                </c:pt>
                <c:pt idx="9">
                  <c:v>40277</c:v>
                </c:pt>
                <c:pt idx="10">
                  <c:v>40284</c:v>
                </c:pt>
                <c:pt idx="11">
                  <c:v>40291</c:v>
                </c:pt>
                <c:pt idx="12">
                  <c:v>40298</c:v>
                </c:pt>
                <c:pt idx="13">
                  <c:v>40305</c:v>
                </c:pt>
                <c:pt idx="14">
                  <c:v>40312</c:v>
                </c:pt>
                <c:pt idx="15">
                  <c:v>40319</c:v>
                </c:pt>
                <c:pt idx="16">
                  <c:v>40326</c:v>
                </c:pt>
                <c:pt idx="17">
                  <c:v>40333</c:v>
                </c:pt>
                <c:pt idx="18">
                  <c:v>40340</c:v>
                </c:pt>
                <c:pt idx="19">
                  <c:v>40347</c:v>
                </c:pt>
                <c:pt idx="20">
                  <c:v>40354</c:v>
                </c:pt>
                <c:pt idx="21">
                  <c:v>40361</c:v>
                </c:pt>
                <c:pt idx="22">
                  <c:v>40368</c:v>
                </c:pt>
                <c:pt idx="23">
                  <c:v>40375</c:v>
                </c:pt>
                <c:pt idx="24">
                  <c:v>40382</c:v>
                </c:pt>
                <c:pt idx="25">
                  <c:v>40389</c:v>
                </c:pt>
                <c:pt idx="26">
                  <c:v>40396</c:v>
                </c:pt>
                <c:pt idx="27">
                  <c:v>40403</c:v>
                </c:pt>
                <c:pt idx="28">
                  <c:v>40410</c:v>
                </c:pt>
                <c:pt idx="29">
                  <c:v>40417</c:v>
                </c:pt>
                <c:pt idx="30">
                  <c:v>40424</c:v>
                </c:pt>
                <c:pt idx="31">
                  <c:v>40431</c:v>
                </c:pt>
                <c:pt idx="32">
                  <c:v>40438</c:v>
                </c:pt>
                <c:pt idx="33">
                  <c:v>40445</c:v>
                </c:pt>
                <c:pt idx="34">
                  <c:v>40452</c:v>
                </c:pt>
                <c:pt idx="35">
                  <c:v>40459</c:v>
                </c:pt>
                <c:pt idx="36">
                  <c:v>40466</c:v>
                </c:pt>
                <c:pt idx="37">
                  <c:v>40473</c:v>
                </c:pt>
                <c:pt idx="38">
                  <c:v>40480</c:v>
                </c:pt>
                <c:pt idx="39">
                  <c:v>40487</c:v>
                </c:pt>
                <c:pt idx="40">
                  <c:v>40494</c:v>
                </c:pt>
                <c:pt idx="41">
                  <c:v>40501</c:v>
                </c:pt>
                <c:pt idx="42">
                  <c:v>40508</c:v>
                </c:pt>
                <c:pt idx="43">
                  <c:v>40515</c:v>
                </c:pt>
                <c:pt idx="44">
                  <c:v>40522</c:v>
                </c:pt>
                <c:pt idx="45">
                  <c:v>40529</c:v>
                </c:pt>
                <c:pt idx="46">
                  <c:v>40536</c:v>
                </c:pt>
                <c:pt idx="47">
                  <c:v>40543</c:v>
                </c:pt>
                <c:pt idx="48">
                  <c:v>40550</c:v>
                </c:pt>
                <c:pt idx="49">
                  <c:v>40557</c:v>
                </c:pt>
                <c:pt idx="50">
                  <c:v>40564</c:v>
                </c:pt>
                <c:pt idx="51">
                  <c:v>40571</c:v>
                </c:pt>
                <c:pt idx="52">
                  <c:v>40578</c:v>
                </c:pt>
                <c:pt idx="53">
                  <c:v>40585</c:v>
                </c:pt>
                <c:pt idx="54">
                  <c:v>40592</c:v>
                </c:pt>
                <c:pt idx="55">
                  <c:v>40599</c:v>
                </c:pt>
                <c:pt idx="56">
                  <c:v>40606</c:v>
                </c:pt>
                <c:pt idx="57">
                  <c:v>40613</c:v>
                </c:pt>
                <c:pt idx="58">
                  <c:v>40620</c:v>
                </c:pt>
                <c:pt idx="59">
                  <c:v>40627</c:v>
                </c:pt>
                <c:pt idx="60">
                  <c:v>40634</c:v>
                </c:pt>
                <c:pt idx="61">
                  <c:v>40641</c:v>
                </c:pt>
                <c:pt idx="62">
                  <c:v>40648</c:v>
                </c:pt>
                <c:pt idx="63">
                  <c:v>40655</c:v>
                </c:pt>
                <c:pt idx="64">
                  <c:v>40662</c:v>
                </c:pt>
                <c:pt idx="65">
                  <c:v>40669</c:v>
                </c:pt>
                <c:pt idx="66">
                  <c:v>40676</c:v>
                </c:pt>
                <c:pt idx="67">
                  <c:v>40683</c:v>
                </c:pt>
                <c:pt idx="68">
                  <c:v>40690</c:v>
                </c:pt>
                <c:pt idx="69">
                  <c:v>40697</c:v>
                </c:pt>
                <c:pt idx="70">
                  <c:v>40704</c:v>
                </c:pt>
                <c:pt idx="71">
                  <c:v>40711</c:v>
                </c:pt>
                <c:pt idx="72">
                  <c:v>40718</c:v>
                </c:pt>
                <c:pt idx="73">
                  <c:v>40725</c:v>
                </c:pt>
                <c:pt idx="74">
                  <c:v>40732</c:v>
                </c:pt>
                <c:pt idx="75">
                  <c:v>40739</c:v>
                </c:pt>
                <c:pt idx="76">
                  <c:v>40746</c:v>
                </c:pt>
                <c:pt idx="77">
                  <c:v>40753</c:v>
                </c:pt>
                <c:pt idx="78">
                  <c:v>40760</c:v>
                </c:pt>
                <c:pt idx="79">
                  <c:v>40767</c:v>
                </c:pt>
                <c:pt idx="80">
                  <c:v>40774</c:v>
                </c:pt>
                <c:pt idx="81">
                  <c:v>40781</c:v>
                </c:pt>
                <c:pt idx="82">
                  <c:v>40788</c:v>
                </c:pt>
                <c:pt idx="83">
                  <c:v>40795</c:v>
                </c:pt>
                <c:pt idx="84">
                  <c:v>40802</c:v>
                </c:pt>
                <c:pt idx="85">
                  <c:v>40809</c:v>
                </c:pt>
                <c:pt idx="86">
                  <c:v>40816</c:v>
                </c:pt>
                <c:pt idx="87">
                  <c:v>40823</c:v>
                </c:pt>
                <c:pt idx="88">
                  <c:v>40830</c:v>
                </c:pt>
                <c:pt idx="89">
                  <c:v>40837</c:v>
                </c:pt>
                <c:pt idx="90">
                  <c:v>40844</c:v>
                </c:pt>
                <c:pt idx="91">
                  <c:v>40851</c:v>
                </c:pt>
                <c:pt idx="92">
                  <c:v>40858</c:v>
                </c:pt>
                <c:pt idx="93">
                  <c:v>40865</c:v>
                </c:pt>
                <c:pt idx="94">
                  <c:v>40872</c:v>
                </c:pt>
                <c:pt idx="95">
                  <c:v>40879</c:v>
                </c:pt>
                <c:pt idx="96">
                  <c:v>40886</c:v>
                </c:pt>
                <c:pt idx="97">
                  <c:v>40893</c:v>
                </c:pt>
                <c:pt idx="98">
                  <c:v>40900</c:v>
                </c:pt>
                <c:pt idx="99">
                  <c:v>40907</c:v>
                </c:pt>
                <c:pt idx="100">
                  <c:v>40914</c:v>
                </c:pt>
                <c:pt idx="101">
                  <c:v>40921</c:v>
                </c:pt>
                <c:pt idx="102">
                  <c:v>40928</c:v>
                </c:pt>
                <c:pt idx="103">
                  <c:v>40935</c:v>
                </c:pt>
                <c:pt idx="104">
                  <c:v>40942</c:v>
                </c:pt>
                <c:pt idx="105">
                  <c:v>40949</c:v>
                </c:pt>
                <c:pt idx="106">
                  <c:v>40956</c:v>
                </c:pt>
                <c:pt idx="107">
                  <c:v>40963</c:v>
                </c:pt>
                <c:pt idx="108">
                  <c:v>40970</c:v>
                </c:pt>
                <c:pt idx="109">
                  <c:v>40977</c:v>
                </c:pt>
                <c:pt idx="110">
                  <c:v>40984</c:v>
                </c:pt>
                <c:pt idx="111">
                  <c:v>40991</c:v>
                </c:pt>
                <c:pt idx="112">
                  <c:v>40998</c:v>
                </c:pt>
                <c:pt idx="113">
                  <c:v>41005</c:v>
                </c:pt>
                <c:pt idx="114">
                  <c:v>41012</c:v>
                </c:pt>
                <c:pt idx="115">
                  <c:v>41019</c:v>
                </c:pt>
                <c:pt idx="116">
                  <c:v>41026</c:v>
                </c:pt>
                <c:pt idx="117">
                  <c:v>41033</c:v>
                </c:pt>
                <c:pt idx="118">
                  <c:v>41040</c:v>
                </c:pt>
                <c:pt idx="119">
                  <c:v>41047</c:v>
                </c:pt>
                <c:pt idx="120">
                  <c:v>41054</c:v>
                </c:pt>
                <c:pt idx="121">
                  <c:v>41061</c:v>
                </c:pt>
                <c:pt idx="122">
                  <c:v>41068</c:v>
                </c:pt>
                <c:pt idx="123">
                  <c:v>41075</c:v>
                </c:pt>
                <c:pt idx="124">
                  <c:v>41082</c:v>
                </c:pt>
                <c:pt idx="125">
                  <c:v>41089</c:v>
                </c:pt>
                <c:pt idx="126">
                  <c:v>41096</c:v>
                </c:pt>
                <c:pt idx="127">
                  <c:v>41103</c:v>
                </c:pt>
                <c:pt idx="128">
                  <c:v>41110</c:v>
                </c:pt>
                <c:pt idx="129">
                  <c:v>41117</c:v>
                </c:pt>
                <c:pt idx="130">
                  <c:v>41124</c:v>
                </c:pt>
                <c:pt idx="131">
                  <c:v>41131</c:v>
                </c:pt>
                <c:pt idx="132">
                  <c:v>41138</c:v>
                </c:pt>
                <c:pt idx="133">
                  <c:v>41145</c:v>
                </c:pt>
                <c:pt idx="134">
                  <c:v>41152</c:v>
                </c:pt>
                <c:pt idx="135">
                  <c:v>41159</c:v>
                </c:pt>
                <c:pt idx="136">
                  <c:v>41166</c:v>
                </c:pt>
                <c:pt idx="137">
                  <c:v>41173</c:v>
                </c:pt>
                <c:pt idx="138">
                  <c:v>41180</c:v>
                </c:pt>
                <c:pt idx="139">
                  <c:v>41187</c:v>
                </c:pt>
                <c:pt idx="140">
                  <c:v>41194</c:v>
                </c:pt>
                <c:pt idx="141">
                  <c:v>41201</c:v>
                </c:pt>
                <c:pt idx="142">
                  <c:v>41208</c:v>
                </c:pt>
                <c:pt idx="143">
                  <c:v>41215</c:v>
                </c:pt>
                <c:pt idx="144">
                  <c:v>41222</c:v>
                </c:pt>
                <c:pt idx="145">
                  <c:v>41229</c:v>
                </c:pt>
                <c:pt idx="146">
                  <c:v>41236</c:v>
                </c:pt>
                <c:pt idx="147">
                  <c:v>41243</c:v>
                </c:pt>
                <c:pt idx="148">
                  <c:v>41250</c:v>
                </c:pt>
                <c:pt idx="149">
                  <c:v>41257</c:v>
                </c:pt>
                <c:pt idx="150">
                  <c:v>41264</c:v>
                </c:pt>
                <c:pt idx="151">
                  <c:v>41271</c:v>
                </c:pt>
                <c:pt idx="152">
                  <c:v>41278</c:v>
                </c:pt>
                <c:pt idx="153">
                  <c:v>41285</c:v>
                </c:pt>
                <c:pt idx="154">
                  <c:v>41292</c:v>
                </c:pt>
                <c:pt idx="155">
                  <c:v>41299</c:v>
                </c:pt>
                <c:pt idx="156">
                  <c:v>41306</c:v>
                </c:pt>
                <c:pt idx="157">
                  <c:v>41313</c:v>
                </c:pt>
                <c:pt idx="158">
                  <c:v>41320</c:v>
                </c:pt>
                <c:pt idx="159">
                  <c:v>41327</c:v>
                </c:pt>
                <c:pt idx="160">
                  <c:v>41334</c:v>
                </c:pt>
                <c:pt idx="161">
                  <c:v>41341</c:v>
                </c:pt>
                <c:pt idx="162">
                  <c:v>41348</c:v>
                </c:pt>
                <c:pt idx="163">
                  <c:v>41355</c:v>
                </c:pt>
                <c:pt idx="164">
                  <c:v>41362</c:v>
                </c:pt>
                <c:pt idx="165">
                  <c:v>41369</c:v>
                </c:pt>
                <c:pt idx="166">
                  <c:v>41376</c:v>
                </c:pt>
                <c:pt idx="167">
                  <c:v>41383</c:v>
                </c:pt>
                <c:pt idx="168">
                  <c:v>41390</c:v>
                </c:pt>
              </c:numCache>
            </c:numRef>
          </c:cat>
          <c:val>
            <c:numRef>
              <c:f>CPI!$C$3:$C$171</c:f>
              <c:numCache>
                <c:formatCode>General</c:formatCode>
                <c:ptCount val="169"/>
                <c:pt idx="0">
                  <c:v>126.4420645</c:v>
                </c:pt>
                <c:pt idx="1">
                  <c:v>126.49625810000001</c:v>
                </c:pt>
                <c:pt idx="2">
                  <c:v>126.5262857</c:v>
                </c:pt>
                <c:pt idx="3">
                  <c:v>126.5522857</c:v>
                </c:pt>
                <c:pt idx="4">
                  <c:v>126.5782857</c:v>
                </c:pt>
                <c:pt idx="5">
                  <c:v>126.60428570000001</c:v>
                </c:pt>
                <c:pt idx="6">
                  <c:v>126.6066452</c:v>
                </c:pt>
                <c:pt idx="7">
                  <c:v>126.6050645</c:v>
                </c:pt>
                <c:pt idx="8">
                  <c:v>126.6034839</c:v>
                </c:pt>
                <c:pt idx="9">
                  <c:v>126.6019032</c:v>
                </c:pt>
                <c:pt idx="10">
                  <c:v>126.5621</c:v>
                </c:pt>
                <c:pt idx="11">
                  <c:v>126.4713333</c:v>
                </c:pt>
                <c:pt idx="12">
                  <c:v>126.3805667</c:v>
                </c:pt>
                <c:pt idx="13">
                  <c:v>126.2898</c:v>
                </c:pt>
                <c:pt idx="14">
                  <c:v>126.2085484</c:v>
                </c:pt>
                <c:pt idx="15">
                  <c:v>126.1843871</c:v>
                </c:pt>
                <c:pt idx="16">
                  <c:v>126.16022580000001</c:v>
                </c:pt>
                <c:pt idx="17">
                  <c:v>126.1360645</c:v>
                </c:pt>
                <c:pt idx="18">
                  <c:v>126.1119032</c:v>
                </c:pt>
                <c:pt idx="19">
                  <c:v>126.114</c:v>
                </c:pt>
                <c:pt idx="20">
                  <c:v>126.1266</c:v>
                </c:pt>
                <c:pt idx="21">
                  <c:v>126.1392</c:v>
                </c:pt>
                <c:pt idx="22">
                  <c:v>126.15179999999999</c:v>
                </c:pt>
                <c:pt idx="23">
                  <c:v>126.1498065</c:v>
                </c:pt>
                <c:pt idx="24">
                  <c:v>126.1283548</c:v>
                </c:pt>
                <c:pt idx="25">
                  <c:v>126.1069032</c:v>
                </c:pt>
                <c:pt idx="26">
                  <c:v>126.0854516</c:v>
                </c:pt>
                <c:pt idx="27">
                  <c:v>126.06399999999999</c:v>
                </c:pt>
                <c:pt idx="28">
                  <c:v>126.0766452</c:v>
                </c:pt>
                <c:pt idx="29">
                  <c:v>126.0892903</c:v>
                </c:pt>
                <c:pt idx="30">
                  <c:v>126.1019355</c:v>
                </c:pt>
                <c:pt idx="31">
                  <c:v>126.1145806</c:v>
                </c:pt>
                <c:pt idx="32">
                  <c:v>126.1454667</c:v>
                </c:pt>
                <c:pt idx="33">
                  <c:v>126.1900333</c:v>
                </c:pt>
                <c:pt idx="34">
                  <c:v>126.2346</c:v>
                </c:pt>
                <c:pt idx="35">
                  <c:v>126.2791667</c:v>
                </c:pt>
                <c:pt idx="36">
                  <c:v>126.32667739999999</c:v>
                </c:pt>
                <c:pt idx="37">
                  <c:v>126.3815484</c:v>
                </c:pt>
                <c:pt idx="38">
                  <c:v>126.43641940000001</c:v>
                </c:pt>
                <c:pt idx="39">
                  <c:v>126.4912903</c:v>
                </c:pt>
                <c:pt idx="40">
                  <c:v>126.54616129999999</c:v>
                </c:pt>
                <c:pt idx="41">
                  <c:v>126.60720000000001</c:v>
                </c:pt>
                <c:pt idx="42">
                  <c:v>126.66926669999999</c:v>
                </c:pt>
                <c:pt idx="43">
                  <c:v>126.7313333</c:v>
                </c:pt>
                <c:pt idx="44">
                  <c:v>126.79340000000001</c:v>
                </c:pt>
                <c:pt idx="45">
                  <c:v>126.8794839</c:v>
                </c:pt>
                <c:pt idx="46">
                  <c:v>126.9835806</c:v>
                </c:pt>
                <c:pt idx="47">
                  <c:v>127.0876774</c:v>
                </c:pt>
                <c:pt idx="48">
                  <c:v>127.1917742</c:v>
                </c:pt>
                <c:pt idx="49">
                  <c:v>127.30093549999999</c:v>
                </c:pt>
                <c:pt idx="50">
                  <c:v>127.4404839</c:v>
                </c:pt>
                <c:pt idx="51">
                  <c:v>127.5800323</c:v>
                </c:pt>
                <c:pt idx="52">
                  <c:v>127.7195806</c:v>
                </c:pt>
                <c:pt idx="53">
                  <c:v>127.859129</c:v>
                </c:pt>
                <c:pt idx="54">
                  <c:v>127.99525</c:v>
                </c:pt>
                <c:pt idx="55">
                  <c:v>128.13</c:v>
                </c:pt>
                <c:pt idx="56">
                  <c:v>128.26474999999999</c:v>
                </c:pt>
                <c:pt idx="57">
                  <c:v>128.39949999999999</c:v>
                </c:pt>
                <c:pt idx="58">
                  <c:v>128.5121935</c:v>
                </c:pt>
                <c:pt idx="59">
                  <c:v>128.61606449999999</c:v>
                </c:pt>
                <c:pt idx="60">
                  <c:v>128.71993549999999</c:v>
                </c:pt>
                <c:pt idx="61">
                  <c:v>128.82380649999999</c:v>
                </c:pt>
                <c:pt idx="62">
                  <c:v>128.9107333</c:v>
                </c:pt>
                <c:pt idx="63">
                  <c:v>128.95529999999999</c:v>
                </c:pt>
                <c:pt idx="64">
                  <c:v>128.99986670000001</c:v>
                </c:pt>
                <c:pt idx="65">
                  <c:v>129.04443330000001</c:v>
                </c:pt>
                <c:pt idx="66">
                  <c:v>129.089</c:v>
                </c:pt>
                <c:pt idx="67">
                  <c:v>129.07567739999999</c:v>
                </c:pt>
                <c:pt idx="68">
                  <c:v>129.06235480000001</c:v>
                </c:pt>
                <c:pt idx="69">
                  <c:v>129.04903229999999</c:v>
                </c:pt>
                <c:pt idx="70">
                  <c:v>129.03570970000001</c:v>
                </c:pt>
                <c:pt idx="71">
                  <c:v>129.04320000000001</c:v>
                </c:pt>
                <c:pt idx="72">
                  <c:v>129.06630000000001</c:v>
                </c:pt>
                <c:pt idx="73">
                  <c:v>129.08940000000001</c:v>
                </c:pt>
                <c:pt idx="74">
                  <c:v>129.11250000000001</c:v>
                </c:pt>
                <c:pt idx="75">
                  <c:v>129.13383870000001</c:v>
                </c:pt>
                <c:pt idx="76">
                  <c:v>129.1507742</c:v>
                </c:pt>
                <c:pt idx="77">
                  <c:v>129.16770969999999</c:v>
                </c:pt>
                <c:pt idx="78">
                  <c:v>129.18464520000001</c:v>
                </c:pt>
                <c:pt idx="79">
                  <c:v>129.2015806</c:v>
                </c:pt>
                <c:pt idx="80">
                  <c:v>129.24058059999999</c:v>
                </c:pt>
                <c:pt idx="81">
                  <c:v>129.28325810000001</c:v>
                </c:pt>
                <c:pt idx="82">
                  <c:v>129.32593550000001</c:v>
                </c:pt>
                <c:pt idx="83">
                  <c:v>129.36861289999999</c:v>
                </c:pt>
                <c:pt idx="84">
                  <c:v>129.4306</c:v>
                </c:pt>
                <c:pt idx="85">
                  <c:v>129.51833329999999</c:v>
                </c:pt>
                <c:pt idx="86">
                  <c:v>129.60606670000001</c:v>
                </c:pt>
                <c:pt idx="87">
                  <c:v>129.69380000000001</c:v>
                </c:pt>
                <c:pt idx="88">
                  <c:v>129.77064519999999</c:v>
                </c:pt>
                <c:pt idx="89">
                  <c:v>129.78216130000001</c:v>
                </c:pt>
                <c:pt idx="90">
                  <c:v>129.79367740000001</c:v>
                </c:pt>
                <c:pt idx="91">
                  <c:v>129.8051935</c:v>
                </c:pt>
                <c:pt idx="92">
                  <c:v>129.81670969999999</c:v>
                </c:pt>
                <c:pt idx="93">
                  <c:v>129.8268333</c:v>
                </c:pt>
                <c:pt idx="94">
                  <c:v>129.8364</c:v>
                </c:pt>
                <c:pt idx="95">
                  <c:v>129.84596669999999</c:v>
                </c:pt>
                <c:pt idx="96">
                  <c:v>129.85553329999999</c:v>
                </c:pt>
                <c:pt idx="97">
                  <c:v>129.8980645</c:v>
                </c:pt>
                <c:pt idx="98">
                  <c:v>129.98454839999999</c:v>
                </c:pt>
                <c:pt idx="99">
                  <c:v>130.07103230000001</c:v>
                </c:pt>
                <c:pt idx="100">
                  <c:v>130.15751610000001</c:v>
                </c:pt>
                <c:pt idx="101">
                  <c:v>130.244</c:v>
                </c:pt>
                <c:pt idx="102">
                  <c:v>130.27922580000001</c:v>
                </c:pt>
                <c:pt idx="103">
                  <c:v>130.31445160000001</c:v>
                </c:pt>
                <c:pt idx="104">
                  <c:v>130.34967739999999</c:v>
                </c:pt>
                <c:pt idx="105">
                  <c:v>130.3849032</c:v>
                </c:pt>
                <c:pt idx="106">
                  <c:v>130.45462069999999</c:v>
                </c:pt>
                <c:pt idx="107">
                  <c:v>130.55020690000001</c:v>
                </c:pt>
                <c:pt idx="108">
                  <c:v>130.64579309999999</c:v>
                </c:pt>
                <c:pt idx="109">
                  <c:v>130.74137930000001</c:v>
                </c:pt>
                <c:pt idx="110">
                  <c:v>130.82619349999999</c:v>
                </c:pt>
                <c:pt idx="111">
                  <c:v>130.89664519999999</c:v>
                </c:pt>
                <c:pt idx="112">
                  <c:v>130.96709680000001</c:v>
                </c:pt>
                <c:pt idx="113">
                  <c:v>131.03754839999999</c:v>
                </c:pt>
                <c:pt idx="114">
                  <c:v>131.108</c:v>
                </c:pt>
                <c:pt idx="115">
                  <c:v>131.11733330000001</c:v>
                </c:pt>
                <c:pt idx="116">
                  <c:v>131.12666669999999</c:v>
                </c:pt>
                <c:pt idx="117">
                  <c:v>131.136</c:v>
                </c:pt>
                <c:pt idx="118">
                  <c:v>131.1453333</c:v>
                </c:pt>
                <c:pt idx="119">
                  <c:v>131.09832259999999</c:v>
                </c:pt>
                <c:pt idx="120">
                  <c:v>131.02877419999999</c:v>
                </c:pt>
                <c:pt idx="121">
                  <c:v>130.95922580000001</c:v>
                </c:pt>
                <c:pt idx="122">
                  <c:v>130.88967740000001</c:v>
                </c:pt>
                <c:pt idx="123">
                  <c:v>130.82953330000001</c:v>
                </c:pt>
                <c:pt idx="124">
                  <c:v>130.7929</c:v>
                </c:pt>
                <c:pt idx="125">
                  <c:v>130.7562667</c:v>
                </c:pt>
                <c:pt idx="126">
                  <c:v>130.7196333</c:v>
                </c:pt>
                <c:pt idx="127">
                  <c:v>130.68299999999999</c:v>
                </c:pt>
                <c:pt idx="128">
                  <c:v>130.70129030000001</c:v>
                </c:pt>
                <c:pt idx="129">
                  <c:v>130.7195806</c:v>
                </c:pt>
                <c:pt idx="130">
                  <c:v>130.73787100000001</c:v>
                </c:pt>
                <c:pt idx="131">
                  <c:v>130.7561613</c:v>
                </c:pt>
                <c:pt idx="132">
                  <c:v>130.79096770000001</c:v>
                </c:pt>
                <c:pt idx="133">
                  <c:v>130.8381613</c:v>
                </c:pt>
                <c:pt idx="134">
                  <c:v>130.88535479999999</c:v>
                </c:pt>
                <c:pt idx="135">
                  <c:v>130.9325484</c:v>
                </c:pt>
                <c:pt idx="136">
                  <c:v>130.97766669999999</c:v>
                </c:pt>
                <c:pt idx="137">
                  <c:v>131.01033330000001</c:v>
                </c:pt>
                <c:pt idx="138">
                  <c:v>131.04300000000001</c:v>
                </c:pt>
                <c:pt idx="139">
                  <c:v>131.0756667</c:v>
                </c:pt>
                <c:pt idx="140">
                  <c:v>131.1083333</c:v>
                </c:pt>
                <c:pt idx="141">
                  <c:v>131.14996769999999</c:v>
                </c:pt>
                <c:pt idx="142">
                  <c:v>131.19309680000001</c:v>
                </c:pt>
                <c:pt idx="143">
                  <c:v>131.2362258</c:v>
                </c:pt>
                <c:pt idx="144">
                  <c:v>131.27935479999999</c:v>
                </c:pt>
                <c:pt idx="145">
                  <c:v>131.32579999999999</c:v>
                </c:pt>
                <c:pt idx="146">
                  <c:v>131.37666669999999</c:v>
                </c:pt>
                <c:pt idx="147">
                  <c:v>131.42753329999999</c:v>
                </c:pt>
                <c:pt idx="148">
                  <c:v>131.47839999999999</c:v>
                </c:pt>
                <c:pt idx="149">
                  <c:v>131.53700000000001</c:v>
                </c:pt>
                <c:pt idx="150">
                  <c:v>131.642</c:v>
                </c:pt>
                <c:pt idx="151">
                  <c:v>131.74700000000001</c:v>
                </c:pt>
                <c:pt idx="152">
                  <c:v>131.852</c:v>
                </c:pt>
                <c:pt idx="153">
                  <c:v>131.95699999999999</c:v>
                </c:pt>
                <c:pt idx="154">
                  <c:v>132.03087099999999</c:v>
                </c:pt>
                <c:pt idx="155">
                  <c:v>132.0922903</c:v>
                </c:pt>
                <c:pt idx="156">
                  <c:v>132.15370970000001</c:v>
                </c:pt>
                <c:pt idx="157">
                  <c:v>132.21512899999999</c:v>
                </c:pt>
                <c:pt idx="158">
                  <c:v>132.2725714</c:v>
                </c:pt>
                <c:pt idx="159">
                  <c:v>132.32007139999999</c:v>
                </c:pt>
                <c:pt idx="160">
                  <c:v>132.3675714</c:v>
                </c:pt>
                <c:pt idx="161">
                  <c:v>132.41507139999999</c:v>
                </c:pt>
                <c:pt idx="162">
                  <c:v>132.46680649999999</c:v>
                </c:pt>
                <c:pt idx="163">
                  <c:v>132.52912900000001</c:v>
                </c:pt>
                <c:pt idx="164">
                  <c:v>132.5914516</c:v>
                </c:pt>
                <c:pt idx="165">
                  <c:v>132.65377419999999</c:v>
                </c:pt>
                <c:pt idx="166">
                  <c:v>132.7160968</c:v>
                </c:pt>
                <c:pt idx="167">
                  <c:v>132.7160968</c:v>
                </c:pt>
                <c:pt idx="168">
                  <c:v>132.7160968</c:v>
                </c:pt>
              </c:numCache>
            </c:numRef>
          </c:val>
          <c:smooth val="0"/>
          <c:extLst>
            <c:ext xmlns:c16="http://schemas.microsoft.com/office/drawing/2014/chart" uri="{C3380CC4-5D6E-409C-BE32-E72D297353CC}">
              <c16:uniqueId val="{00000001-2107-40C2-AF09-6A59A18FE055}"/>
            </c:ext>
          </c:extLst>
        </c:ser>
        <c:ser>
          <c:idx val="2"/>
          <c:order val="2"/>
          <c:tx>
            <c:strRef>
              <c:f>CPI!$D$2</c:f>
              <c:strCache>
                <c:ptCount val="1"/>
                <c:pt idx="0">
                  <c:v>Store 24</c:v>
                </c:pt>
              </c:strCache>
            </c:strRef>
          </c:tx>
          <c:spPr>
            <a:ln w="28575" cap="rnd">
              <a:solidFill>
                <a:schemeClr val="accent3"/>
              </a:solidFill>
              <a:round/>
            </a:ln>
            <a:effectLst/>
          </c:spPr>
          <c:marker>
            <c:symbol val="none"/>
          </c:marker>
          <c:cat>
            <c:numRef>
              <c:f>CPI!$A$3:$A$171</c:f>
              <c:numCache>
                <c:formatCode>yyyy\-mm\-dd</c:formatCode>
                <c:ptCount val="169"/>
                <c:pt idx="0">
                  <c:v>40214</c:v>
                </c:pt>
                <c:pt idx="1">
                  <c:v>40221</c:v>
                </c:pt>
                <c:pt idx="2">
                  <c:v>40228</c:v>
                </c:pt>
                <c:pt idx="3">
                  <c:v>40235</c:v>
                </c:pt>
                <c:pt idx="4">
                  <c:v>40242</c:v>
                </c:pt>
                <c:pt idx="5">
                  <c:v>40249</c:v>
                </c:pt>
                <c:pt idx="6">
                  <c:v>40256</c:v>
                </c:pt>
                <c:pt idx="7">
                  <c:v>40263</c:v>
                </c:pt>
                <c:pt idx="8">
                  <c:v>40270</c:v>
                </c:pt>
                <c:pt idx="9">
                  <c:v>40277</c:v>
                </c:pt>
                <c:pt idx="10">
                  <c:v>40284</c:v>
                </c:pt>
                <c:pt idx="11">
                  <c:v>40291</c:v>
                </c:pt>
                <c:pt idx="12">
                  <c:v>40298</c:v>
                </c:pt>
                <c:pt idx="13">
                  <c:v>40305</c:v>
                </c:pt>
                <c:pt idx="14">
                  <c:v>40312</c:v>
                </c:pt>
                <c:pt idx="15">
                  <c:v>40319</c:v>
                </c:pt>
                <c:pt idx="16">
                  <c:v>40326</c:v>
                </c:pt>
                <c:pt idx="17">
                  <c:v>40333</c:v>
                </c:pt>
                <c:pt idx="18">
                  <c:v>40340</c:v>
                </c:pt>
                <c:pt idx="19">
                  <c:v>40347</c:v>
                </c:pt>
                <c:pt idx="20">
                  <c:v>40354</c:v>
                </c:pt>
                <c:pt idx="21">
                  <c:v>40361</c:v>
                </c:pt>
                <c:pt idx="22">
                  <c:v>40368</c:v>
                </c:pt>
                <c:pt idx="23">
                  <c:v>40375</c:v>
                </c:pt>
                <c:pt idx="24">
                  <c:v>40382</c:v>
                </c:pt>
                <c:pt idx="25">
                  <c:v>40389</c:v>
                </c:pt>
                <c:pt idx="26">
                  <c:v>40396</c:v>
                </c:pt>
                <c:pt idx="27">
                  <c:v>40403</c:v>
                </c:pt>
                <c:pt idx="28">
                  <c:v>40410</c:v>
                </c:pt>
                <c:pt idx="29">
                  <c:v>40417</c:v>
                </c:pt>
                <c:pt idx="30">
                  <c:v>40424</c:v>
                </c:pt>
                <c:pt idx="31">
                  <c:v>40431</c:v>
                </c:pt>
                <c:pt idx="32">
                  <c:v>40438</c:v>
                </c:pt>
                <c:pt idx="33">
                  <c:v>40445</c:v>
                </c:pt>
                <c:pt idx="34">
                  <c:v>40452</c:v>
                </c:pt>
                <c:pt idx="35">
                  <c:v>40459</c:v>
                </c:pt>
                <c:pt idx="36">
                  <c:v>40466</c:v>
                </c:pt>
                <c:pt idx="37">
                  <c:v>40473</c:v>
                </c:pt>
                <c:pt idx="38">
                  <c:v>40480</c:v>
                </c:pt>
                <c:pt idx="39">
                  <c:v>40487</c:v>
                </c:pt>
                <c:pt idx="40">
                  <c:v>40494</c:v>
                </c:pt>
                <c:pt idx="41">
                  <c:v>40501</c:v>
                </c:pt>
                <c:pt idx="42">
                  <c:v>40508</c:v>
                </c:pt>
                <c:pt idx="43">
                  <c:v>40515</c:v>
                </c:pt>
                <c:pt idx="44">
                  <c:v>40522</c:v>
                </c:pt>
                <c:pt idx="45">
                  <c:v>40529</c:v>
                </c:pt>
                <c:pt idx="46">
                  <c:v>40536</c:v>
                </c:pt>
                <c:pt idx="47">
                  <c:v>40543</c:v>
                </c:pt>
                <c:pt idx="48">
                  <c:v>40550</c:v>
                </c:pt>
                <c:pt idx="49">
                  <c:v>40557</c:v>
                </c:pt>
                <c:pt idx="50">
                  <c:v>40564</c:v>
                </c:pt>
                <c:pt idx="51">
                  <c:v>40571</c:v>
                </c:pt>
                <c:pt idx="52">
                  <c:v>40578</c:v>
                </c:pt>
                <c:pt idx="53">
                  <c:v>40585</c:v>
                </c:pt>
                <c:pt idx="54">
                  <c:v>40592</c:v>
                </c:pt>
                <c:pt idx="55">
                  <c:v>40599</c:v>
                </c:pt>
                <c:pt idx="56">
                  <c:v>40606</c:v>
                </c:pt>
                <c:pt idx="57">
                  <c:v>40613</c:v>
                </c:pt>
                <c:pt idx="58">
                  <c:v>40620</c:v>
                </c:pt>
                <c:pt idx="59">
                  <c:v>40627</c:v>
                </c:pt>
                <c:pt idx="60">
                  <c:v>40634</c:v>
                </c:pt>
                <c:pt idx="61">
                  <c:v>40641</c:v>
                </c:pt>
                <c:pt idx="62">
                  <c:v>40648</c:v>
                </c:pt>
                <c:pt idx="63">
                  <c:v>40655</c:v>
                </c:pt>
                <c:pt idx="64">
                  <c:v>40662</c:v>
                </c:pt>
                <c:pt idx="65">
                  <c:v>40669</c:v>
                </c:pt>
                <c:pt idx="66">
                  <c:v>40676</c:v>
                </c:pt>
                <c:pt idx="67">
                  <c:v>40683</c:v>
                </c:pt>
                <c:pt idx="68">
                  <c:v>40690</c:v>
                </c:pt>
                <c:pt idx="69">
                  <c:v>40697</c:v>
                </c:pt>
                <c:pt idx="70">
                  <c:v>40704</c:v>
                </c:pt>
                <c:pt idx="71">
                  <c:v>40711</c:v>
                </c:pt>
                <c:pt idx="72">
                  <c:v>40718</c:v>
                </c:pt>
                <c:pt idx="73">
                  <c:v>40725</c:v>
                </c:pt>
                <c:pt idx="74">
                  <c:v>40732</c:v>
                </c:pt>
                <c:pt idx="75">
                  <c:v>40739</c:v>
                </c:pt>
                <c:pt idx="76">
                  <c:v>40746</c:v>
                </c:pt>
                <c:pt idx="77">
                  <c:v>40753</c:v>
                </c:pt>
                <c:pt idx="78">
                  <c:v>40760</c:v>
                </c:pt>
                <c:pt idx="79">
                  <c:v>40767</c:v>
                </c:pt>
                <c:pt idx="80">
                  <c:v>40774</c:v>
                </c:pt>
                <c:pt idx="81">
                  <c:v>40781</c:v>
                </c:pt>
                <c:pt idx="82">
                  <c:v>40788</c:v>
                </c:pt>
                <c:pt idx="83">
                  <c:v>40795</c:v>
                </c:pt>
                <c:pt idx="84">
                  <c:v>40802</c:v>
                </c:pt>
                <c:pt idx="85">
                  <c:v>40809</c:v>
                </c:pt>
                <c:pt idx="86">
                  <c:v>40816</c:v>
                </c:pt>
                <c:pt idx="87">
                  <c:v>40823</c:v>
                </c:pt>
                <c:pt idx="88">
                  <c:v>40830</c:v>
                </c:pt>
                <c:pt idx="89">
                  <c:v>40837</c:v>
                </c:pt>
                <c:pt idx="90">
                  <c:v>40844</c:v>
                </c:pt>
                <c:pt idx="91">
                  <c:v>40851</c:v>
                </c:pt>
                <c:pt idx="92">
                  <c:v>40858</c:v>
                </c:pt>
                <c:pt idx="93">
                  <c:v>40865</c:v>
                </c:pt>
                <c:pt idx="94">
                  <c:v>40872</c:v>
                </c:pt>
                <c:pt idx="95">
                  <c:v>40879</c:v>
                </c:pt>
                <c:pt idx="96">
                  <c:v>40886</c:v>
                </c:pt>
                <c:pt idx="97">
                  <c:v>40893</c:v>
                </c:pt>
                <c:pt idx="98">
                  <c:v>40900</c:v>
                </c:pt>
                <c:pt idx="99">
                  <c:v>40907</c:v>
                </c:pt>
                <c:pt idx="100">
                  <c:v>40914</c:v>
                </c:pt>
                <c:pt idx="101">
                  <c:v>40921</c:v>
                </c:pt>
                <c:pt idx="102">
                  <c:v>40928</c:v>
                </c:pt>
                <c:pt idx="103">
                  <c:v>40935</c:v>
                </c:pt>
                <c:pt idx="104">
                  <c:v>40942</c:v>
                </c:pt>
                <c:pt idx="105">
                  <c:v>40949</c:v>
                </c:pt>
                <c:pt idx="106">
                  <c:v>40956</c:v>
                </c:pt>
                <c:pt idx="107">
                  <c:v>40963</c:v>
                </c:pt>
                <c:pt idx="108">
                  <c:v>40970</c:v>
                </c:pt>
                <c:pt idx="109">
                  <c:v>40977</c:v>
                </c:pt>
                <c:pt idx="110">
                  <c:v>40984</c:v>
                </c:pt>
                <c:pt idx="111">
                  <c:v>40991</c:v>
                </c:pt>
                <c:pt idx="112">
                  <c:v>40998</c:v>
                </c:pt>
                <c:pt idx="113">
                  <c:v>41005</c:v>
                </c:pt>
                <c:pt idx="114">
                  <c:v>41012</c:v>
                </c:pt>
                <c:pt idx="115">
                  <c:v>41019</c:v>
                </c:pt>
                <c:pt idx="116">
                  <c:v>41026</c:v>
                </c:pt>
                <c:pt idx="117">
                  <c:v>41033</c:v>
                </c:pt>
                <c:pt idx="118">
                  <c:v>41040</c:v>
                </c:pt>
                <c:pt idx="119">
                  <c:v>41047</c:v>
                </c:pt>
                <c:pt idx="120">
                  <c:v>41054</c:v>
                </c:pt>
                <c:pt idx="121">
                  <c:v>41061</c:v>
                </c:pt>
                <c:pt idx="122">
                  <c:v>41068</c:v>
                </c:pt>
                <c:pt idx="123">
                  <c:v>41075</c:v>
                </c:pt>
                <c:pt idx="124">
                  <c:v>41082</c:v>
                </c:pt>
                <c:pt idx="125">
                  <c:v>41089</c:v>
                </c:pt>
                <c:pt idx="126">
                  <c:v>41096</c:v>
                </c:pt>
                <c:pt idx="127">
                  <c:v>41103</c:v>
                </c:pt>
                <c:pt idx="128">
                  <c:v>41110</c:v>
                </c:pt>
                <c:pt idx="129">
                  <c:v>41117</c:v>
                </c:pt>
                <c:pt idx="130">
                  <c:v>41124</c:v>
                </c:pt>
                <c:pt idx="131">
                  <c:v>41131</c:v>
                </c:pt>
                <c:pt idx="132">
                  <c:v>41138</c:v>
                </c:pt>
                <c:pt idx="133">
                  <c:v>41145</c:v>
                </c:pt>
                <c:pt idx="134">
                  <c:v>41152</c:v>
                </c:pt>
                <c:pt idx="135">
                  <c:v>41159</c:v>
                </c:pt>
                <c:pt idx="136">
                  <c:v>41166</c:v>
                </c:pt>
                <c:pt idx="137">
                  <c:v>41173</c:v>
                </c:pt>
                <c:pt idx="138">
                  <c:v>41180</c:v>
                </c:pt>
                <c:pt idx="139">
                  <c:v>41187</c:v>
                </c:pt>
                <c:pt idx="140">
                  <c:v>41194</c:v>
                </c:pt>
                <c:pt idx="141">
                  <c:v>41201</c:v>
                </c:pt>
                <c:pt idx="142">
                  <c:v>41208</c:v>
                </c:pt>
                <c:pt idx="143">
                  <c:v>41215</c:v>
                </c:pt>
                <c:pt idx="144">
                  <c:v>41222</c:v>
                </c:pt>
                <c:pt idx="145">
                  <c:v>41229</c:v>
                </c:pt>
                <c:pt idx="146">
                  <c:v>41236</c:v>
                </c:pt>
                <c:pt idx="147">
                  <c:v>41243</c:v>
                </c:pt>
                <c:pt idx="148">
                  <c:v>41250</c:v>
                </c:pt>
                <c:pt idx="149">
                  <c:v>41257</c:v>
                </c:pt>
                <c:pt idx="150">
                  <c:v>41264</c:v>
                </c:pt>
                <c:pt idx="151">
                  <c:v>41271</c:v>
                </c:pt>
                <c:pt idx="152">
                  <c:v>41278</c:v>
                </c:pt>
                <c:pt idx="153">
                  <c:v>41285</c:v>
                </c:pt>
                <c:pt idx="154">
                  <c:v>41292</c:v>
                </c:pt>
                <c:pt idx="155">
                  <c:v>41299</c:v>
                </c:pt>
                <c:pt idx="156">
                  <c:v>41306</c:v>
                </c:pt>
                <c:pt idx="157">
                  <c:v>41313</c:v>
                </c:pt>
                <c:pt idx="158">
                  <c:v>41320</c:v>
                </c:pt>
                <c:pt idx="159">
                  <c:v>41327</c:v>
                </c:pt>
                <c:pt idx="160">
                  <c:v>41334</c:v>
                </c:pt>
                <c:pt idx="161">
                  <c:v>41341</c:v>
                </c:pt>
                <c:pt idx="162">
                  <c:v>41348</c:v>
                </c:pt>
                <c:pt idx="163">
                  <c:v>41355</c:v>
                </c:pt>
                <c:pt idx="164">
                  <c:v>41362</c:v>
                </c:pt>
                <c:pt idx="165">
                  <c:v>41369</c:v>
                </c:pt>
                <c:pt idx="166">
                  <c:v>41376</c:v>
                </c:pt>
                <c:pt idx="167">
                  <c:v>41383</c:v>
                </c:pt>
                <c:pt idx="168">
                  <c:v>41390</c:v>
                </c:pt>
              </c:numCache>
            </c:numRef>
          </c:cat>
          <c:val>
            <c:numRef>
              <c:f>CPI!$D$3:$D$171</c:f>
              <c:numCache>
                <c:formatCode>General</c:formatCode>
                <c:ptCount val="169"/>
                <c:pt idx="0">
                  <c:v>131.5279032</c:v>
                </c:pt>
                <c:pt idx="1">
                  <c:v>131.58661290000001</c:v>
                </c:pt>
                <c:pt idx="2">
                  <c:v>131.637</c:v>
                </c:pt>
                <c:pt idx="3">
                  <c:v>131.68600000000001</c:v>
                </c:pt>
                <c:pt idx="4">
                  <c:v>131.73500000000001</c:v>
                </c:pt>
                <c:pt idx="5">
                  <c:v>131.78399999999999</c:v>
                </c:pt>
                <c:pt idx="6">
                  <c:v>131.8242903</c:v>
                </c:pt>
                <c:pt idx="7">
                  <c:v>131.86312899999999</c:v>
                </c:pt>
                <c:pt idx="8">
                  <c:v>131.9019677</c:v>
                </c:pt>
                <c:pt idx="9">
                  <c:v>131.94080650000001</c:v>
                </c:pt>
                <c:pt idx="10">
                  <c:v>131.98089999999999</c:v>
                </c:pt>
                <c:pt idx="11">
                  <c:v>132.0226667</c:v>
                </c:pt>
                <c:pt idx="12">
                  <c:v>132.06443329999999</c:v>
                </c:pt>
                <c:pt idx="13">
                  <c:v>132.1062</c:v>
                </c:pt>
                <c:pt idx="14">
                  <c:v>132.152129</c:v>
                </c:pt>
                <c:pt idx="15">
                  <c:v>132.2230323</c:v>
                </c:pt>
                <c:pt idx="16">
                  <c:v>132.2939355</c:v>
                </c:pt>
                <c:pt idx="17">
                  <c:v>132.36483870000001</c:v>
                </c:pt>
                <c:pt idx="18">
                  <c:v>132.43574190000001</c:v>
                </c:pt>
                <c:pt idx="19">
                  <c:v>132.47333330000001</c:v>
                </c:pt>
                <c:pt idx="20">
                  <c:v>132.49760000000001</c:v>
                </c:pt>
                <c:pt idx="21">
                  <c:v>132.5218667</c:v>
                </c:pt>
                <c:pt idx="22">
                  <c:v>132.54613330000001</c:v>
                </c:pt>
                <c:pt idx="23">
                  <c:v>132.5667742</c:v>
                </c:pt>
                <c:pt idx="24">
                  <c:v>132.5825806</c:v>
                </c:pt>
                <c:pt idx="25">
                  <c:v>132.5983871</c:v>
                </c:pt>
                <c:pt idx="26">
                  <c:v>132.6141935</c:v>
                </c:pt>
                <c:pt idx="27">
                  <c:v>132.63</c:v>
                </c:pt>
                <c:pt idx="28">
                  <c:v>132.66161289999999</c:v>
                </c:pt>
                <c:pt idx="29">
                  <c:v>132.69322579999999</c:v>
                </c:pt>
                <c:pt idx="30">
                  <c:v>132.72483869999999</c:v>
                </c:pt>
                <c:pt idx="31">
                  <c:v>132.75645159999999</c:v>
                </c:pt>
                <c:pt idx="32">
                  <c:v>132.76706669999999</c:v>
                </c:pt>
                <c:pt idx="33">
                  <c:v>132.76193330000001</c:v>
                </c:pt>
                <c:pt idx="34">
                  <c:v>132.7568</c:v>
                </c:pt>
                <c:pt idx="35">
                  <c:v>132.75166669999999</c:v>
                </c:pt>
                <c:pt idx="36">
                  <c:v>132.7633548</c:v>
                </c:pt>
                <c:pt idx="37">
                  <c:v>132.8170968</c:v>
                </c:pt>
                <c:pt idx="38">
                  <c:v>132.87083870000001</c:v>
                </c:pt>
                <c:pt idx="39">
                  <c:v>132.92458060000001</c:v>
                </c:pt>
                <c:pt idx="40">
                  <c:v>132.97832260000001</c:v>
                </c:pt>
                <c:pt idx="41">
                  <c:v>132.91720000000001</c:v>
                </c:pt>
                <c:pt idx="42">
                  <c:v>132.8369333</c:v>
                </c:pt>
                <c:pt idx="43">
                  <c:v>132.75666670000001</c:v>
                </c:pt>
                <c:pt idx="44">
                  <c:v>132.6764</c:v>
                </c:pt>
                <c:pt idx="45">
                  <c:v>132.6804516</c:v>
                </c:pt>
                <c:pt idx="46">
                  <c:v>132.74774189999999</c:v>
                </c:pt>
                <c:pt idx="47">
                  <c:v>132.81503230000001</c:v>
                </c:pt>
                <c:pt idx="48">
                  <c:v>132.88232260000001</c:v>
                </c:pt>
                <c:pt idx="49">
                  <c:v>132.9510645</c:v>
                </c:pt>
                <c:pt idx="50">
                  <c:v>133.02851609999999</c:v>
                </c:pt>
                <c:pt idx="51">
                  <c:v>133.10596770000001</c:v>
                </c:pt>
                <c:pt idx="52">
                  <c:v>133.18341939999999</c:v>
                </c:pt>
                <c:pt idx="53">
                  <c:v>133.26087100000001</c:v>
                </c:pt>
                <c:pt idx="54">
                  <c:v>133.37014289999999</c:v>
                </c:pt>
                <c:pt idx="55">
                  <c:v>133.4921429</c:v>
                </c:pt>
                <c:pt idx="56">
                  <c:v>133.61414289999999</c:v>
                </c:pt>
                <c:pt idx="57">
                  <c:v>133.7361429</c:v>
                </c:pt>
                <c:pt idx="58">
                  <c:v>133.8492258</c:v>
                </c:pt>
                <c:pt idx="59">
                  <c:v>133.95874190000001</c:v>
                </c:pt>
                <c:pt idx="60">
                  <c:v>134.06825810000001</c:v>
                </c:pt>
                <c:pt idx="61">
                  <c:v>134.17777419999999</c:v>
                </c:pt>
                <c:pt idx="62">
                  <c:v>134.2784667</c:v>
                </c:pt>
                <c:pt idx="63">
                  <c:v>134.3571</c:v>
                </c:pt>
                <c:pt idx="64">
                  <c:v>134.43573330000001</c:v>
                </c:pt>
                <c:pt idx="65">
                  <c:v>134.51436670000001</c:v>
                </c:pt>
                <c:pt idx="66">
                  <c:v>134.59299999999999</c:v>
                </c:pt>
                <c:pt idx="67">
                  <c:v>134.68038709999999</c:v>
                </c:pt>
                <c:pt idx="68">
                  <c:v>134.76777419999999</c:v>
                </c:pt>
                <c:pt idx="69">
                  <c:v>134.85516129999999</c:v>
                </c:pt>
                <c:pt idx="70">
                  <c:v>134.94254839999999</c:v>
                </c:pt>
                <c:pt idx="71">
                  <c:v>135.08373330000001</c:v>
                </c:pt>
                <c:pt idx="72">
                  <c:v>135.26526670000001</c:v>
                </c:pt>
                <c:pt idx="73">
                  <c:v>135.4468</c:v>
                </c:pt>
                <c:pt idx="74">
                  <c:v>135.62833330000001</c:v>
                </c:pt>
                <c:pt idx="75">
                  <c:v>135.7837419</c:v>
                </c:pt>
                <c:pt idx="76">
                  <c:v>135.87383869999999</c:v>
                </c:pt>
                <c:pt idx="77">
                  <c:v>135.96393549999999</c:v>
                </c:pt>
                <c:pt idx="78">
                  <c:v>136.05403229999999</c:v>
                </c:pt>
                <c:pt idx="79">
                  <c:v>136.14412899999999</c:v>
                </c:pt>
                <c:pt idx="80">
                  <c:v>136.18312900000001</c:v>
                </c:pt>
                <c:pt idx="81">
                  <c:v>136.21361289999999</c:v>
                </c:pt>
                <c:pt idx="82">
                  <c:v>136.24409679999999</c:v>
                </c:pt>
                <c:pt idx="83">
                  <c:v>136.27458060000001</c:v>
                </c:pt>
                <c:pt idx="84">
                  <c:v>136.31450000000001</c:v>
                </c:pt>
                <c:pt idx="85">
                  <c:v>136.36699999999999</c:v>
                </c:pt>
                <c:pt idx="86">
                  <c:v>136.4195</c:v>
                </c:pt>
                <c:pt idx="87">
                  <c:v>136.47200000000001</c:v>
                </c:pt>
                <c:pt idx="88">
                  <c:v>136.51509680000001</c:v>
                </c:pt>
                <c:pt idx="89">
                  <c:v>136.5017742</c:v>
                </c:pt>
                <c:pt idx="90">
                  <c:v>136.48845159999999</c:v>
                </c:pt>
                <c:pt idx="91">
                  <c:v>136.47512900000001</c:v>
                </c:pt>
                <c:pt idx="92">
                  <c:v>136.46180649999999</c:v>
                </c:pt>
                <c:pt idx="93">
                  <c:v>136.46666669999999</c:v>
                </c:pt>
                <c:pt idx="94">
                  <c:v>136.47880000000001</c:v>
                </c:pt>
                <c:pt idx="95">
                  <c:v>136.49093329999999</c:v>
                </c:pt>
                <c:pt idx="96">
                  <c:v>136.50306670000001</c:v>
                </c:pt>
                <c:pt idx="97">
                  <c:v>136.53351610000001</c:v>
                </c:pt>
                <c:pt idx="98">
                  <c:v>136.58838710000001</c:v>
                </c:pt>
                <c:pt idx="99">
                  <c:v>136.6432581</c:v>
                </c:pt>
                <c:pt idx="100">
                  <c:v>136.69812899999999</c:v>
                </c:pt>
                <c:pt idx="101">
                  <c:v>136.75299999999999</c:v>
                </c:pt>
                <c:pt idx="102">
                  <c:v>136.85641939999999</c:v>
                </c:pt>
                <c:pt idx="103">
                  <c:v>136.95983870000001</c:v>
                </c:pt>
                <c:pt idx="104">
                  <c:v>137.06325810000001</c:v>
                </c:pt>
                <c:pt idx="105">
                  <c:v>137.1666774</c:v>
                </c:pt>
                <c:pt idx="106">
                  <c:v>137.25831030000001</c:v>
                </c:pt>
                <c:pt idx="107">
                  <c:v>137.34110340000001</c:v>
                </c:pt>
                <c:pt idx="108">
                  <c:v>137.42389660000001</c:v>
                </c:pt>
                <c:pt idx="109">
                  <c:v>137.50668970000001</c:v>
                </c:pt>
                <c:pt idx="110">
                  <c:v>137.58438709999999</c:v>
                </c:pt>
                <c:pt idx="111">
                  <c:v>137.65529029999999</c:v>
                </c:pt>
                <c:pt idx="112">
                  <c:v>137.72619349999999</c:v>
                </c:pt>
                <c:pt idx="113">
                  <c:v>137.79709679999999</c:v>
                </c:pt>
                <c:pt idx="114">
                  <c:v>137.86799999999999</c:v>
                </c:pt>
                <c:pt idx="115">
                  <c:v>137.92306669999999</c:v>
                </c:pt>
                <c:pt idx="116">
                  <c:v>137.9781333</c:v>
                </c:pt>
                <c:pt idx="117">
                  <c:v>138.03319999999999</c:v>
                </c:pt>
                <c:pt idx="118">
                  <c:v>138.08826669999999</c:v>
                </c:pt>
                <c:pt idx="119">
                  <c:v>138.1065806</c:v>
                </c:pt>
                <c:pt idx="120">
                  <c:v>138.11019350000001</c:v>
                </c:pt>
                <c:pt idx="121">
                  <c:v>138.11380650000001</c:v>
                </c:pt>
                <c:pt idx="122">
                  <c:v>138.11741939999999</c:v>
                </c:pt>
                <c:pt idx="123">
                  <c:v>138.12953329999999</c:v>
                </c:pt>
                <c:pt idx="124">
                  <c:v>138.16290000000001</c:v>
                </c:pt>
                <c:pt idx="125">
                  <c:v>138.1962667</c:v>
                </c:pt>
                <c:pt idx="126">
                  <c:v>138.22963329999999</c:v>
                </c:pt>
                <c:pt idx="127">
                  <c:v>138.26300000000001</c:v>
                </c:pt>
                <c:pt idx="128">
                  <c:v>138.2331935</c:v>
                </c:pt>
                <c:pt idx="129">
                  <c:v>138.20338709999999</c:v>
                </c:pt>
                <c:pt idx="130">
                  <c:v>138.17358060000001</c:v>
                </c:pt>
                <c:pt idx="131">
                  <c:v>138.1437742</c:v>
                </c:pt>
                <c:pt idx="132">
                  <c:v>138.18570969999999</c:v>
                </c:pt>
                <c:pt idx="133">
                  <c:v>138.2814516</c:v>
                </c:pt>
                <c:pt idx="134">
                  <c:v>138.3771935</c:v>
                </c:pt>
                <c:pt idx="135">
                  <c:v>138.47293550000001</c:v>
                </c:pt>
                <c:pt idx="136">
                  <c:v>138.56729999999999</c:v>
                </c:pt>
                <c:pt idx="137">
                  <c:v>138.6534</c:v>
                </c:pt>
                <c:pt idx="138">
                  <c:v>138.73949999999999</c:v>
                </c:pt>
                <c:pt idx="139">
                  <c:v>138.82560000000001</c:v>
                </c:pt>
                <c:pt idx="140">
                  <c:v>138.9117</c:v>
                </c:pt>
                <c:pt idx="141">
                  <c:v>138.83361289999999</c:v>
                </c:pt>
                <c:pt idx="142">
                  <c:v>138.72816130000001</c:v>
                </c:pt>
                <c:pt idx="143">
                  <c:v>138.6227097</c:v>
                </c:pt>
                <c:pt idx="144">
                  <c:v>138.51725809999999</c:v>
                </c:pt>
                <c:pt idx="145">
                  <c:v>138.44730000000001</c:v>
                </c:pt>
                <c:pt idx="146">
                  <c:v>138.42466669999999</c:v>
                </c:pt>
                <c:pt idx="147">
                  <c:v>138.4020333</c:v>
                </c:pt>
                <c:pt idx="148">
                  <c:v>138.3794</c:v>
                </c:pt>
                <c:pt idx="149">
                  <c:v>138.36854840000001</c:v>
                </c:pt>
                <c:pt idx="150">
                  <c:v>138.42838710000001</c:v>
                </c:pt>
                <c:pt idx="151">
                  <c:v>138.48822580000001</c:v>
                </c:pt>
                <c:pt idx="152">
                  <c:v>138.54806450000001</c:v>
                </c:pt>
                <c:pt idx="153">
                  <c:v>138.60790320000001</c:v>
                </c:pt>
                <c:pt idx="154">
                  <c:v>138.67016129999999</c:v>
                </c:pt>
                <c:pt idx="155">
                  <c:v>138.73338709999999</c:v>
                </c:pt>
                <c:pt idx="156">
                  <c:v>138.79661290000001</c:v>
                </c:pt>
                <c:pt idx="157">
                  <c:v>138.85983870000001</c:v>
                </c:pt>
                <c:pt idx="158">
                  <c:v>138.9004286</c:v>
                </c:pt>
                <c:pt idx="159">
                  <c:v>138.88442860000001</c:v>
                </c:pt>
                <c:pt idx="160">
                  <c:v>138.86842859999999</c:v>
                </c:pt>
                <c:pt idx="161">
                  <c:v>138.8524286</c:v>
                </c:pt>
                <c:pt idx="162">
                  <c:v>138.8597742</c:v>
                </c:pt>
                <c:pt idx="163">
                  <c:v>138.92548389999999</c:v>
                </c:pt>
                <c:pt idx="164">
                  <c:v>138.99119350000001</c:v>
                </c:pt>
                <c:pt idx="165">
                  <c:v>139.05690319999999</c:v>
                </c:pt>
                <c:pt idx="166">
                  <c:v>139.12261290000001</c:v>
                </c:pt>
                <c:pt idx="167">
                  <c:v>139.12261290000001</c:v>
                </c:pt>
                <c:pt idx="168">
                  <c:v>139.12261290000001</c:v>
                </c:pt>
              </c:numCache>
            </c:numRef>
          </c:val>
          <c:smooth val="0"/>
          <c:extLst>
            <c:ext xmlns:c16="http://schemas.microsoft.com/office/drawing/2014/chart" uri="{C3380CC4-5D6E-409C-BE32-E72D297353CC}">
              <c16:uniqueId val="{00000002-2107-40C2-AF09-6A59A18FE055}"/>
            </c:ext>
          </c:extLst>
        </c:ser>
        <c:ser>
          <c:idx val="3"/>
          <c:order val="3"/>
          <c:tx>
            <c:strRef>
              <c:f>CPI!$E$2</c:f>
              <c:strCache>
                <c:ptCount val="1"/>
                <c:pt idx="0">
                  <c:v>Store 34</c:v>
                </c:pt>
              </c:strCache>
            </c:strRef>
          </c:tx>
          <c:spPr>
            <a:ln w="28575" cap="rnd">
              <a:solidFill>
                <a:schemeClr val="accent4"/>
              </a:solidFill>
              <a:round/>
            </a:ln>
            <a:effectLst/>
          </c:spPr>
          <c:marker>
            <c:symbol val="none"/>
          </c:marker>
          <c:cat>
            <c:numRef>
              <c:f>CPI!$A$3:$A$171</c:f>
              <c:numCache>
                <c:formatCode>yyyy\-mm\-dd</c:formatCode>
                <c:ptCount val="169"/>
                <c:pt idx="0">
                  <c:v>40214</c:v>
                </c:pt>
                <c:pt idx="1">
                  <c:v>40221</c:v>
                </c:pt>
                <c:pt idx="2">
                  <c:v>40228</c:v>
                </c:pt>
                <c:pt idx="3">
                  <c:v>40235</c:v>
                </c:pt>
                <c:pt idx="4">
                  <c:v>40242</c:v>
                </c:pt>
                <c:pt idx="5">
                  <c:v>40249</c:v>
                </c:pt>
                <c:pt idx="6">
                  <c:v>40256</c:v>
                </c:pt>
                <c:pt idx="7">
                  <c:v>40263</c:v>
                </c:pt>
                <c:pt idx="8">
                  <c:v>40270</c:v>
                </c:pt>
                <c:pt idx="9">
                  <c:v>40277</c:v>
                </c:pt>
                <c:pt idx="10">
                  <c:v>40284</c:v>
                </c:pt>
                <c:pt idx="11">
                  <c:v>40291</c:v>
                </c:pt>
                <c:pt idx="12">
                  <c:v>40298</c:v>
                </c:pt>
                <c:pt idx="13">
                  <c:v>40305</c:v>
                </c:pt>
                <c:pt idx="14">
                  <c:v>40312</c:v>
                </c:pt>
                <c:pt idx="15">
                  <c:v>40319</c:v>
                </c:pt>
                <c:pt idx="16">
                  <c:v>40326</c:v>
                </c:pt>
                <c:pt idx="17">
                  <c:v>40333</c:v>
                </c:pt>
                <c:pt idx="18">
                  <c:v>40340</c:v>
                </c:pt>
                <c:pt idx="19">
                  <c:v>40347</c:v>
                </c:pt>
                <c:pt idx="20">
                  <c:v>40354</c:v>
                </c:pt>
                <c:pt idx="21">
                  <c:v>40361</c:v>
                </c:pt>
                <c:pt idx="22">
                  <c:v>40368</c:v>
                </c:pt>
                <c:pt idx="23">
                  <c:v>40375</c:v>
                </c:pt>
                <c:pt idx="24">
                  <c:v>40382</c:v>
                </c:pt>
                <c:pt idx="25">
                  <c:v>40389</c:v>
                </c:pt>
                <c:pt idx="26">
                  <c:v>40396</c:v>
                </c:pt>
                <c:pt idx="27">
                  <c:v>40403</c:v>
                </c:pt>
                <c:pt idx="28">
                  <c:v>40410</c:v>
                </c:pt>
                <c:pt idx="29">
                  <c:v>40417</c:v>
                </c:pt>
                <c:pt idx="30">
                  <c:v>40424</c:v>
                </c:pt>
                <c:pt idx="31">
                  <c:v>40431</c:v>
                </c:pt>
                <c:pt idx="32">
                  <c:v>40438</c:v>
                </c:pt>
                <c:pt idx="33">
                  <c:v>40445</c:v>
                </c:pt>
                <c:pt idx="34">
                  <c:v>40452</c:v>
                </c:pt>
                <c:pt idx="35">
                  <c:v>40459</c:v>
                </c:pt>
                <c:pt idx="36">
                  <c:v>40466</c:v>
                </c:pt>
                <c:pt idx="37">
                  <c:v>40473</c:v>
                </c:pt>
                <c:pt idx="38">
                  <c:v>40480</c:v>
                </c:pt>
                <c:pt idx="39">
                  <c:v>40487</c:v>
                </c:pt>
                <c:pt idx="40">
                  <c:v>40494</c:v>
                </c:pt>
                <c:pt idx="41">
                  <c:v>40501</c:v>
                </c:pt>
                <c:pt idx="42">
                  <c:v>40508</c:v>
                </c:pt>
                <c:pt idx="43">
                  <c:v>40515</c:v>
                </c:pt>
                <c:pt idx="44">
                  <c:v>40522</c:v>
                </c:pt>
                <c:pt idx="45">
                  <c:v>40529</c:v>
                </c:pt>
                <c:pt idx="46">
                  <c:v>40536</c:v>
                </c:pt>
                <c:pt idx="47">
                  <c:v>40543</c:v>
                </c:pt>
                <c:pt idx="48">
                  <c:v>40550</c:v>
                </c:pt>
                <c:pt idx="49">
                  <c:v>40557</c:v>
                </c:pt>
                <c:pt idx="50">
                  <c:v>40564</c:v>
                </c:pt>
                <c:pt idx="51">
                  <c:v>40571</c:v>
                </c:pt>
                <c:pt idx="52">
                  <c:v>40578</c:v>
                </c:pt>
                <c:pt idx="53">
                  <c:v>40585</c:v>
                </c:pt>
                <c:pt idx="54">
                  <c:v>40592</c:v>
                </c:pt>
                <c:pt idx="55">
                  <c:v>40599</c:v>
                </c:pt>
                <c:pt idx="56">
                  <c:v>40606</c:v>
                </c:pt>
                <c:pt idx="57">
                  <c:v>40613</c:v>
                </c:pt>
                <c:pt idx="58">
                  <c:v>40620</c:v>
                </c:pt>
                <c:pt idx="59">
                  <c:v>40627</c:v>
                </c:pt>
                <c:pt idx="60">
                  <c:v>40634</c:v>
                </c:pt>
                <c:pt idx="61">
                  <c:v>40641</c:v>
                </c:pt>
                <c:pt idx="62">
                  <c:v>40648</c:v>
                </c:pt>
                <c:pt idx="63">
                  <c:v>40655</c:v>
                </c:pt>
                <c:pt idx="64">
                  <c:v>40662</c:v>
                </c:pt>
                <c:pt idx="65">
                  <c:v>40669</c:v>
                </c:pt>
                <c:pt idx="66">
                  <c:v>40676</c:v>
                </c:pt>
                <c:pt idx="67">
                  <c:v>40683</c:v>
                </c:pt>
                <c:pt idx="68">
                  <c:v>40690</c:v>
                </c:pt>
                <c:pt idx="69">
                  <c:v>40697</c:v>
                </c:pt>
                <c:pt idx="70">
                  <c:v>40704</c:v>
                </c:pt>
                <c:pt idx="71">
                  <c:v>40711</c:v>
                </c:pt>
                <c:pt idx="72">
                  <c:v>40718</c:v>
                </c:pt>
                <c:pt idx="73">
                  <c:v>40725</c:v>
                </c:pt>
                <c:pt idx="74">
                  <c:v>40732</c:v>
                </c:pt>
                <c:pt idx="75">
                  <c:v>40739</c:v>
                </c:pt>
                <c:pt idx="76">
                  <c:v>40746</c:v>
                </c:pt>
                <c:pt idx="77">
                  <c:v>40753</c:v>
                </c:pt>
                <c:pt idx="78">
                  <c:v>40760</c:v>
                </c:pt>
                <c:pt idx="79">
                  <c:v>40767</c:v>
                </c:pt>
                <c:pt idx="80">
                  <c:v>40774</c:v>
                </c:pt>
                <c:pt idx="81">
                  <c:v>40781</c:v>
                </c:pt>
                <c:pt idx="82">
                  <c:v>40788</c:v>
                </c:pt>
                <c:pt idx="83">
                  <c:v>40795</c:v>
                </c:pt>
                <c:pt idx="84">
                  <c:v>40802</c:v>
                </c:pt>
                <c:pt idx="85">
                  <c:v>40809</c:v>
                </c:pt>
                <c:pt idx="86">
                  <c:v>40816</c:v>
                </c:pt>
                <c:pt idx="87">
                  <c:v>40823</c:v>
                </c:pt>
                <c:pt idx="88">
                  <c:v>40830</c:v>
                </c:pt>
                <c:pt idx="89">
                  <c:v>40837</c:v>
                </c:pt>
                <c:pt idx="90">
                  <c:v>40844</c:v>
                </c:pt>
                <c:pt idx="91">
                  <c:v>40851</c:v>
                </c:pt>
                <c:pt idx="92">
                  <c:v>40858</c:v>
                </c:pt>
                <c:pt idx="93">
                  <c:v>40865</c:v>
                </c:pt>
                <c:pt idx="94">
                  <c:v>40872</c:v>
                </c:pt>
                <c:pt idx="95">
                  <c:v>40879</c:v>
                </c:pt>
                <c:pt idx="96">
                  <c:v>40886</c:v>
                </c:pt>
                <c:pt idx="97">
                  <c:v>40893</c:v>
                </c:pt>
                <c:pt idx="98">
                  <c:v>40900</c:v>
                </c:pt>
                <c:pt idx="99">
                  <c:v>40907</c:v>
                </c:pt>
                <c:pt idx="100">
                  <c:v>40914</c:v>
                </c:pt>
                <c:pt idx="101">
                  <c:v>40921</c:v>
                </c:pt>
                <c:pt idx="102">
                  <c:v>40928</c:v>
                </c:pt>
                <c:pt idx="103">
                  <c:v>40935</c:v>
                </c:pt>
                <c:pt idx="104">
                  <c:v>40942</c:v>
                </c:pt>
                <c:pt idx="105">
                  <c:v>40949</c:v>
                </c:pt>
                <c:pt idx="106">
                  <c:v>40956</c:v>
                </c:pt>
                <c:pt idx="107">
                  <c:v>40963</c:v>
                </c:pt>
                <c:pt idx="108">
                  <c:v>40970</c:v>
                </c:pt>
                <c:pt idx="109">
                  <c:v>40977</c:v>
                </c:pt>
                <c:pt idx="110">
                  <c:v>40984</c:v>
                </c:pt>
                <c:pt idx="111">
                  <c:v>40991</c:v>
                </c:pt>
                <c:pt idx="112">
                  <c:v>40998</c:v>
                </c:pt>
                <c:pt idx="113">
                  <c:v>41005</c:v>
                </c:pt>
                <c:pt idx="114">
                  <c:v>41012</c:v>
                </c:pt>
                <c:pt idx="115">
                  <c:v>41019</c:v>
                </c:pt>
                <c:pt idx="116">
                  <c:v>41026</c:v>
                </c:pt>
                <c:pt idx="117">
                  <c:v>41033</c:v>
                </c:pt>
                <c:pt idx="118">
                  <c:v>41040</c:v>
                </c:pt>
                <c:pt idx="119">
                  <c:v>41047</c:v>
                </c:pt>
                <c:pt idx="120">
                  <c:v>41054</c:v>
                </c:pt>
                <c:pt idx="121">
                  <c:v>41061</c:v>
                </c:pt>
                <c:pt idx="122">
                  <c:v>41068</c:v>
                </c:pt>
                <c:pt idx="123">
                  <c:v>41075</c:v>
                </c:pt>
                <c:pt idx="124">
                  <c:v>41082</c:v>
                </c:pt>
                <c:pt idx="125">
                  <c:v>41089</c:v>
                </c:pt>
                <c:pt idx="126">
                  <c:v>41096</c:v>
                </c:pt>
                <c:pt idx="127">
                  <c:v>41103</c:v>
                </c:pt>
                <c:pt idx="128">
                  <c:v>41110</c:v>
                </c:pt>
                <c:pt idx="129">
                  <c:v>41117</c:v>
                </c:pt>
                <c:pt idx="130">
                  <c:v>41124</c:v>
                </c:pt>
                <c:pt idx="131">
                  <c:v>41131</c:v>
                </c:pt>
                <c:pt idx="132">
                  <c:v>41138</c:v>
                </c:pt>
                <c:pt idx="133">
                  <c:v>41145</c:v>
                </c:pt>
                <c:pt idx="134">
                  <c:v>41152</c:v>
                </c:pt>
                <c:pt idx="135">
                  <c:v>41159</c:v>
                </c:pt>
                <c:pt idx="136">
                  <c:v>41166</c:v>
                </c:pt>
                <c:pt idx="137">
                  <c:v>41173</c:v>
                </c:pt>
                <c:pt idx="138">
                  <c:v>41180</c:v>
                </c:pt>
                <c:pt idx="139">
                  <c:v>41187</c:v>
                </c:pt>
                <c:pt idx="140">
                  <c:v>41194</c:v>
                </c:pt>
                <c:pt idx="141">
                  <c:v>41201</c:v>
                </c:pt>
                <c:pt idx="142">
                  <c:v>41208</c:v>
                </c:pt>
                <c:pt idx="143">
                  <c:v>41215</c:v>
                </c:pt>
                <c:pt idx="144">
                  <c:v>41222</c:v>
                </c:pt>
                <c:pt idx="145">
                  <c:v>41229</c:v>
                </c:pt>
                <c:pt idx="146">
                  <c:v>41236</c:v>
                </c:pt>
                <c:pt idx="147">
                  <c:v>41243</c:v>
                </c:pt>
                <c:pt idx="148">
                  <c:v>41250</c:v>
                </c:pt>
                <c:pt idx="149">
                  <c:v>41257</c:v>
                </c:pt>
                <c:pt idx="150">
                  <c:v>41264</c:v>
                </c:pt>
                <c:pt idx="151">
                  <c:v>41271</c:v>
                </c:pt>
                <c:pt idx="152">
                  <c:v>41278</c:v>
                </c:pt>
                <c:pt idx="153">
                  <c:v>41285</c:v>
                </c:pt>
                <c:pt idx="154">
                  <c:v>41292</c:v>
                </c:pt>
                <c:pt idx="155">
                  <c:v>41299</c:v>
                </c:pt>
                <c:pt idx="156">
                  <c:v>41306</c:v>
                </c:pt>
                <c:pt idx="157">
                  <c:v>41313</c:v>
                </c:pt>
                <c:pt idx="158">
                  <c:v>41320</c:v>
                </c:pt>
                <c:pt idx="159">
                  <c:v>41327</c:v>
                </c:pt>
                <c:pt idx="160">
                  <c:v>41334</c:v>
                </c:pt>
                <c:pt idx="161">
                  <c:v>41341</c:v>
                </c:pt>
                <c:pt idx="162">
                  <c:v>41348</c:v>
                </c:pt>
                <c:pt idx="163">
                  <c:v>41355</c:v>
                </c:pt>
                <c:pt idx="164">
                  <c:v>41362</c:v>
                </c:pt>
                <c:pt idx="165">
                  <c:v>41369</c:v>
                </c:pt>
                <c:pt idx="166">
                  <c:v>41376</c:v>
                </c:pt>
                <c:pt idx="167">
                  <c:v>41383</c:v>
                </c:pt>
                <c:pt idx="168">
                  <c:v>41390</c:v>
                </c:pt>
              </c:numCache>
            </c:numRef>
          </c:cat>
          <c:val>
            <c:numRef>
              <c:f>CPI!$E$3:$E$171</c:f>
              <c:numCache>
                <c:formatCode>General</c:formatCode>
                <c:ptCount val="169"/>
                <c:pt idx="0">
                  <c:v>126.4420645</c:v>
                </c:pt>
                <c:pt idx="1">
                  <c:v>126.49625810000001</c:v>
                </c:pt>
                <c:pt idx="2">
                  <c:v>126.5262857</c:v>
                </c:pt>
                <c:pt idx="3">
                  <c:v>126.5522857</c:v>
                </c:pt>
                <c:pt idx="4">
                  <c:v>126.5782857</c:v>
                </c:pt>
                <c:pt idx="5">
                  <c:v>126.60428570000001</c:v>
                </c:pt>
                <c:pt idx="6">
                  <c:v>126.6066452</c:v>
                </c:pt>
                <c:pt idx="7">
                  <c:v>126.6050645</c:v>
                </c:pt>
                <c:pt idx="8">
                  <c:v>126.6034839</c:v>
                </c:pt>
                <c:pt idx="9">
                  <c:v>126.6019032</c:v>
                </c:pt>
                <c:pt idx="10">
                  <c:v>126.5621</c:v>
                </c:pt>
                <c:pt idx="11">
                  <c:v>126.4713333</c:v>
                </c:pt>
                <c:pt idx="12">
                  <c:v>126.3805667</c:v>
                </c:pt>
                <c:pt idx="13">
                  <c:v>126.2898</c:v>
                </c:pt>
                <c:pt idx="14">
                  <c:v>126.2085484</c:v>
                </c:pt>
                <c:pt idx="15">
                  <c:v>126.1843871</c:v>
                </c:pt>
                <c:pt idx="16">
                  <c:v>126.16022580000001</c:v>
                </c:pt>
                <c:pt idx="17">
                  <c:v>126.1360645</c:v>
                </c:pt>
                <c:pt idx="18">
                  <c:v>126.1119032</c:v>
                </c:pt>
                <c:pt idx="19">
                  <c:v>126.114</c:v>
                </c:pt>
                <c:pt idx="20">
                  <c:v>126.1266</c:v>
                </c:pt>
                <c:pt idx="21">
                  <c:v>126.1392</c:v>
                </c:pt>
                <c:pt idx="22">
                  <c:v>126.15179999999999</c:v>
                </c:pt>
                <c:pt idx="23">
                  <c:v>126.1498065</c:v>
                </c:pt>
                <c:pt idx="24">
                  <c:v>126.1283548</c:v>
                </c:pt>
                <c:pt idx="25">
                  <c:v>126.1069032</c:v>
                </c:pt>
                <c:pt idx="26">
                  <c:v>126.0854516</c:v>
                </c:pt>
                <c:pt idx="27">
                  <c:v>126.06399999999999</c:v>
                </c:pt>
                <c:pt idx="28">
                  <c:v>126.0766452</c:v>
                </c:pt>
                <c:pt idx="29">
                  <c:v>126.0892903</c:v>
                </c:pt>
                <c:pt idx="30">
                  <c:v>126.1019355</c:v>
                </c:pt>
                <c:pt idx="31">
                  <c:v>126.1145806</c:v>
                </c:pt>
                <c:pt idx="32">
                  <c:v>126.1454667</c:v>
                </c:pt>
                <c:pt idx="33">
                  <c:v>126.1900333</c:v>
                </c:pt>
                <c:pt idx="34">
                  <c:v>126.2346</c:v>
                </c:pt>
                <c:pt idx="35">
                  <c:v>126.2791667</c:v>
                </c:pt>
                <c:pt idx="36">
                  <c:v>126.32667739999999</c:v>
                </c:pt>
                <c:pt idx="37">
                  <c:v>126.3815484</c:v>
                </c:pt>
                <c:pt idx="38">
                  <c:v>126.43641940000001</c:v>
                </c:pt>
                <c:pt idx="39">
                  <c:v>126.4912903</c:v>
                </c:pt>
                <c:pt idx="40">
                  <c:v>126.54616129999999</c:v>
                </c:pt>
                <c:pt idx="41">
                  <c:v>126.60720000000001</c:v>
                </c:pt>
                <c:pt idx="42">
                  <c:v>126.66926669999999</c:v>
                </c:pt>
                <c:pt idx="43">
                  <c:v>126.7313333</c:v>
                </c:pt>
                <c:pt idx="44">
                  <c:v>126.79340000000001</c:v>
                </c:pt>
                <c:pt idx="45">
                  <c:v>126.8794839</c:v>
                </c:pt>
                <c:pt idx="46">
                  <c:v>126.9835806</c:v>
                </c:pt>
                <c:pt idx="47">
                  <c:v>127.0876774</c:v>
                </c:pt>
                <c:pt idx="48">
                  <c:v>127.1917742</c:v>
                </c:pt>
                <c:pt idx="49">
                  <c:v>127.30093549999999</c:v>
                </c:pt>
                <c:pt idx="50">
                  <c:v>127.4404839</c:v>
                </c:pt>
                <c:pt idx="51">
                  <c:v>127.5800323</c:v>
                </c:pt>
                <c:pt idx="52">
                  <c:v>127.7195806</c:v>
                </c:pt>
                <c:pt idx="53">
                  <c:v>127.859129</c:v>
                </c:pt>
                <c:pt idx="54">
                  <c:v>127.99525</c:v>
                </c:pt>
                <c:pt idx="55">
                  <c:v>128.13</c:v>
                </c:pt>
                <c:pt idx="56">
                  <c:v>128.26474999999999</c:v>
                </c:pt>
                <c:pt idx="57">
                  <c:v>128.39949999999999</c:v>
                </c:pt>
                <c:pt idx="58">
                  <c:v>128.5121935</c:v>
                </c:pt>
                <c:pt idx="59">
                  <c:v>128.61606449999999</c:v>
                </c:pt>
                <c:pt idx="60">
                  <c:v>128.71993549999999</c:v>
                </c:pt>
                <c:pt idx="61">
                  <c:v>128.82380649999999</c:v>
                </c:pt>
                <c:pt idx="62">
                  <c:v>128.9107333</c:v>
                </c:pt>
                <c:pt idx="63">
                  <c:v>128.95529999999999</c:v>
                </c:pt>
                <c:pt idx="64">
                  <c:v>128.99986670000001</c:v>
                </c:pt>
                <c:pt idx="65">
                  <c:v>129.04443330000001</c:v>
                </c:pt>
                <c:pt idx="66">
                  <c:v>129.089</c:v>
                </c:pt>
                <c:pt idx="67">
                  <c:v>129.07567739999999</c:v>
                </c:pt>
                <c:pt idx="68">
                  <c:v>129.06235480000001</c:v>
                </c:pt>
                <c:pt idx="69">
                  <c:v>129.04903229999999</c:v>
                </c:pt>
                <c:pt idx="70">
                  <c:v>129.03570970000001</c:v>
                </c:pt>
                <c:pt idx="71">
                  <c:v>129.04320000000001</c:v>
                </c:pt>
                <c:pt idx="72">
                  <c:v>129.06630000000001</c:v>
                </c:pt>
                <c:pt idx="73">
                  <c:v>129.08940000000001</c:v>
                </c:pt>
                <c:pt idx="74">
                  <c:v>129.11250000000001</c:v>
                </c:pt>
                <c:pt idx="75">
                  <c:v>129.13383870000001</c:v>
                </c:pt>
                <c:pt idx="76">
                  <c:v>129.1507742</c:v>
                </c:pt>
                <c:pt idx="77">
                  <c:v>129.16770969999999</c:v>
                </c:pt>
                <c:pt idx="78">
                  <c:v>129.18464520000001</c:v>
                </c:pt>
                <c:pt idx="79">
                  <c:v>129.2015806</c:v>
                </c:pt>
                <c:pt idx="80">
                  <c:v>129.24058059999999</c:v>
                </c:pt>
                <c:pt idx="81">
                  <c:v>129.28325810000001</c:v>
                </c:pt>
                <c:pt idx="82">
                  <c:v>129.32593550000001</c:v>
                </c:pt>
                <c:pt idx="83">
                  <c:v>129.36861289999999</c:v>
                </c:pt>
                <c:pt idx="84">
                  <c:v>129.4306</c:v>
                </c:pt>
                <c:pt idx="85">
                  <c:v>129.51833329999999</c:v>
                </c:pt>
                <c:pt idx="86">
                  <c:v>129.60606670000001</c:v>
                </c:pt>
                <c:pt idx="87">
                  <c:v>129.69380000000001</c:v>
                </c:pt>
                <c:pt idx="88">
                  <c:v>129.77064519999999</c:v>
                </c:pt>
                <c:pt idx="89">
                  <c:v>129.78216130000001</c:v>
                </c:pt>
                <c:pt idx="90">
                  <c:v>129.79367740000001</c:v>
                </c:pt>
                <c:pt idx="91">
                  <c:v>129.8051935</c:v>
                </c:pt>
                <c:pt idx="92">
                  <c:v>129.81670969999999</c:v>
                </c:pt>
                <c:pt idx="93">
                  <c:v>129.8268333</c:v>
                </c:pt>
                <c:pt idx="94">
                  <c:v>129.8364</c:v>
                </c:pt>
                <c:pt idx="95">
                  <c:v>129.84596669999999</c:v>
                </c:pt>
                <c:pt idx="96">
                  <c:v>129.85553329999999</c:v>
                </c:pt>
                <c:pt idx="97">
                  <c:v>129.8980645</c:v>
                </c:pt>
                <c:pt idx="98">
                  <c:v>129.98454839999999</c:v>
                </c:pt>
                <c:pt idx="99">
                  <c:v>130.07103230000001</c:v>
                </c:pt>
                <c:pt idx="100">
                  <c:v>130.15751610000001</c:v>
                </c:pt>
                <c:pt idx="101">
                  <c:v>130.244</c:v>
                </c:pt>
                <c:pt idx="102">
                  <c:v>130.27922580000001</c:v>
                </c:pt>
                <c:pt idx="103">
                  <c:v>130.31445160000001</c:v>
                </c:pt>
                <c:pt idx="104">
                  <c:v>130.34967739999999</c:v>
                </c:pt>
                <c:pt idx="105">
                  <c:v>130.3849032</c:v>
                </c:pt>
                <c:pt idx="106">
                  <c:v>130.45462069999999</c:v>
                </c:pt>
                <c:pt idx="107">
                  <c:v>130.55020690000001</c:v>
                </c:pt>
                <c:pt idx="108">
                  <c:v>130.64579309999999</c:v>
                </c:pt>
                <c:pt idx="109">
                  <c:v>130.74137930000001</c:v>
                </c:pt>
                <c:pt idx="110">
                  <c:v>130.82619349999999</c:v>
                </c:pt>
                <c:pt idx="111">
                  <c:v>130.89664519999999</c:v>
                </c:pt>
                <c:pt idx="112">
                  <c:v>130.96709680000001</c:v>
                </c:pt>
                <c:pt idx="113">
                  <c:v>131.03754839999999</c:v>
                </c:pt>
                <c:pt idx="114">
                  <c:v>131.108</c:v>
                </c:pt>
                <c:pt idx="115">
                  <c:v>131.11733330000001</c:v>
                </c:pt>
                <c:pt idx="116">
                  <c:v>131.12666669999999</c:v>
                </c:pt>
                <c:pt idx="117">
                  <c:v>131.136</c:v>
                </c:pt>
                <c:pt idx="118">
                  <c:v>131.1453333</c:v>
                </c:pt>
                <c:pt idx="119">
                  <c:v>131.09832259999999</c:v>
                </c:pt>
                <c:pt idx="120">
                  <c:v>131.02877419999999</c:v>
                </c:pt>
                <c:pt idx="121">
                  <c:v>130.95922580000001</c:v>
                </c:pt>
                <c:pt idx="122">
                  <c:v>130.88967740000001</c:v>
                </c:pt>
                <c:pt idx="123">
                  <c:v>130.82953330000001</c:v>
                </c:pt>
                <c:pt idx="124">
                  <c:v>130.7929</c:v>
                </c:pt>
                <c:pt idx="125">
                  <c:v>130.7562667</c:v>
                </c:pt>
                <c:pt idx="126">
                  <c:v>130.7196333</c:v>
                </c:pt>
                <c:pt idx="127">
                  <c:v>130.68299999999999</c:v>
                </c:pt>
                <c:pt idx="128">
                  <c:v>130.70129030000001</c:v>
                </c:pt>
                <c:pt idx="129">
                  <c:v>130.7195806</c:v>
                </c:pt>
                <c:pt idx="130">
                  <c:v>130.73787100000001</c:v>
                </c:pt>
                <c:pt idx="131">
                  <c:v>130.7561613</c:v>
                </c:pt>
                <c:pt idx="132">
                  <c:v>130.79096770000001</c:v>
                </c:pt>
                <c:pt idx="133">
                  <c:v>130.8381613</c:v>
                </c:pt>
                <c:pt idx="134">
                  <c:v>130.88535479999999</c:v>
                </c:pt>
                <c:pt idx="135">
                  <c:v>130.9325484</c:v>
                </c:pt>
                <c:pt idx="136">
                  <c:v>130.97766669999999</c:v>
                </c:pt>
                <c:pt idx="137">
                  <c:v>131.01033330000001</c:v>
                </c:pt>
                <c:pt idx="138">
                  <c:v>131.04300000000001</c:v>
                </c:pt>
                <c:pt idx="139">
                  <c:v>131.0756667</c:v>
                </c:pt>
                <c:pt idx="140">
                  <c:v>131.1083333</c:v>
                </c:pt>
                <c:pt idx="141">
                  <c:v>131.14996769999999</c:v>
                </c:pt>
                <c:pt idx="142">
                  <c:v>131.19309680000001</c:v>
                </c:pt>
                <c:pt idx="143">
                  <c:v>131.2362258</c:v>
                </c:pt>
                <c:pt idx="144">
                  <c:v>131.27935479999999</c:v>
                </c:pt>
                <c:pt idx="145">
                  <c:v>131.32579999999999</c:v>
                </c:pt>
                <c:pt idx="146">
                  <c:v>131.37666669999999</c:v>
                </c:pt>
                <c:pt idx="147">
                  <c:v>131.42753329999999</c:v>
                </c:pt>
                <c:pt idx="148">
                  <c:v>131.47839999999999</c:v>
                </c:pt>
                <c:pt idx="149">
                  <c:v>131.53700000000001</c:v>
                </c:pt>
                <c:pt idx="150">
                  <c:v>131.642</c:v>
                </c:pt>
                <c:pt idx="151">
                  <c:v>131.74700000000001</c:v>
                </c:pt>
                <c:pt idx="152">
                  <c:v>131.852</c:v>
                </c:pt>
                <c:pt idx="153">
                  <c:v>131.95699999999999</c:v>
                </c:pt>
                <c:pt idx="154">
                  <c:v>132.03087099999999</c:v>
                </c:pt>
                <c:pt idx="155">
                  <c:v>132.0922903</c:v>
                </c:pt>
                <c:pt idx="156">
                  <c:v>132.15370970000001</c:v>
                </c:pt>
                <c:pt idx="157">
                  <c:v>132.21512899999999</c:v>
                </c:pt>
                <c:pt idx="158">
                  <c:v>132.2725714</c:v>
                </c:pt>
                <c:pt idx="159">
                  <c:v>132.32007139999999</c:v>
                </c:pt>
                <c:pt idx="160">
                  <c:v>132.3675714</c:v>
                </c:pt>
                <c:pt idx="161">
                  <c:v>132.41507139999999</c:v>
                </c:pt>
                <c:pt idx="162">
                  <c:v>132.46680649999999</c:v>
                </c:pt>
                <c:pt idx="163">
                  <c:v>132.52912900000001</c:v>
                </c:pt>
                <c:pt idx="164">
                  <c:v>132.5914516</c:v>
                </c:pt>
                <c:pt idx="165">
                  <c:v>132.65377419999999</c:v>
                </c:pt>
                <c:pt idx="166">
                  <c:v>132.7160968</c:v>
                </c:pt>
                <c:pt idx="167">
                  <c:v>132.7160968</c:v>
                </c:pt>
                <c:pt idx="168">
                  <c:v>132.7160968</c:v>
                </c:pt>
              </c:numCache>
            </c:numRef>
          </c:val>
          <c:smooth val="0"/>
          <c:extLst>
            <c:ext xmlns:c16="http://schemas.microsoft.com/office/drawing/2014/chart" uri="{C3380CC4-5D6E-409C-BE32-E72D297353CC}">
              <c16:uniqueId val="{00000003-2107-40C2-AF09-6A59A18FE055}"/>
            </c:ext>
          </c:extLst>
        </c:ser>
        <c:dLbls>
          <c:showLegendKey val="0"/>
          <c:showVal val="0"/>
          <c:showCatName val="0"/>
          <c:showSerName val="0"/>
          <c:showPercent val="0"/>
          <c:showBubbleSize val="0"/>
        </c:dLbls>
        <c:smooth val="0"/>
        <c:axId val="826360032"/>
        <c:axId val="814158160"/>
      </c:lineChart>
      <c:dateAx>
        <c:axId val="826360032"/>
        <c:scaling>
          <c:orientation val="minMax"/>
        </c:scaling>
        <c:delete val="0"/>
        <c:axPos val="b"/>
        <c:numFmt formatCode="yyyy\-mm\-dd"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814158160"/>
        <c:crosses val="autoZero"/>
        <c:auto val="1"/>
        <c:lblOffset val="100"/>
        <c:baseTimeUnit val="days"/>
      </c:dateAx>
      <c:valAx>
        <c:axId val="814158160"/>
        <c:scaling>
          <c:orientation val="minMax"/>
          <c:max val="230"/>
          <c:min val="1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latin typeface="Arial" panose="020B0604020202020204" pitchFamily="34" charset="0"/>
                    <a:cs typeface="Arial" panose="020B0604020202020204" pitchFamily="34" charset="0"/>
                  </a:rPr>
                  <a:t>CPI</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6360032"/>
        <c:crosses val="autoZero"/>
        <c:crossBetween val="between"/>
        <c:majorUnit val="15"/>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latin typeface="Arial" panose="020B0604020202020204" pitchFamily="34" charset="0"/>
                <a:cs typeface="Arial" panose="020B0604020202020204" pitchFamily="34" charset="0"/>
              </a:rPr>
              <a:t>Unemployment by Week</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lineChart>
        <c:grouping val="standard"/>
        <c:varyColors val="0"/>
        <c:ser>
          <c:idx val="0"/>
          <c:order val="0"/>
          <c:tx>
            <c:strRef>
              <c:f>Unemployment!$B$2</c:f>
              <c:strCache>
                <c:ptCount val="1"/>
                <c:pt idx="0">
                  <c:v>Store 1</c:v>
                </c:pt>
              </c:strCache>
            </c:strRef>
          </c:tx>
          <c:spPr>
            <a:ln w="28575" cap="rnd">
              <a:solidFill>
                <a:schemeClr val="accent1"/>
              </a:solidFill>
              <a:round/>
            </a:ln>
            <a:effectLst/>
          </c:spPr>
          <c:marker>
            <c:symbol val="none"/>
          </c:marker>
          <c:cat>
            <c:numRef>
              <c:f>Unemployment!$A$3:$A$171</c:f>
              <c:numCache>
                <c:formatCode>yyyy\-mm\-dd</c:formatCode>
                <c:ptCount val="169"/>
                <c:pt idx="0">
                  <c:v>40214</c:v>
                </c:pt>
                <c:pt idx="1">
                  <c:v>40221</c:v>
                </c:pt>
                <c:pt idx="2">
                  <c:v>40228</c:v>
                </c:pt>
                <c:pt idx="3">
                  <c:v>40235</c:v>
                </c:pt>
                <c:pt idx="4">
                  <c:v>40242</c:v>
                </c:pt>
                <c:pt idx="5">
                  <c:v>40249</c:v>
                </c:pt>
                <c:pt idx="6">
                  <c:v>40256</c:v>
                </c:pt>
                <c:pt idx="7">
                  <c:v>40263</c:v>
                </c:pt>
                <c:pt idx="8">
                  <c:v>40270</c:v>
                </c:pt>
                <c:pt idx="9">
                  <c:v>40277</c:v>
                </c:pt>
                <c:pt idx="10">
                  <c:v>40284</c:v>
                </c:pt>
                <c:pt idx="11">
                  <c:v>40291</c:v>
                </c:pt>
                <c:pt idx="12">
                  <c:v>40298</c:v>
                </c:pt>
                <c:pt idx="13">
                  <c:v>40305</c:v>
                </c:pt>
                <c:pt idx="14">
                  <c:v>40312</c:v>
                </c:pt>
                <c:pt idx="15">
                  <c:v>40319</c:v>
                </c:pt>
                <c:pt idx="16">
                  <c:v>40326</c:v>
                </c:pt>
                <c:pt idx="17">
                  <c:v>40333</c:v>
                </c:pt>
                <c:pt idx="18">
                  <c:v>40340</c:v>
                </c:pt>
                <c:pt idx="19">
                  <c:v>40347</c:v>
                </c:pt>
                <c:pt idx="20">
                  <c:v>40354</c:v>
                </c:pt>
                <c:pt idx="21">
                  <c:v>40361</c:v>
                </c:pt>
                <c:pt idx="22">
                  <c:v>40368</c:v>
                </c:pt>
                <c:pt idx="23">
                  <c:v>40375</c:v>
                </c:pt>
                <c:pt idx="24">
                  <c:v>40382</c:v>
                </c:pt>
                <c:pt idx="25">
                  <c:v>40389</c:v>
                </c:pt>
                <c:pt idx="26">
                  <c:v>40396</c:v>
                </c:pt>
                <c:pt idx="27">
                  <c:v>40403</c:v>
                </c:pt>
                <c:pt idx="28">
                  <c:v>40410</c:v>
                </c:pt>
                <c:pt idx="29">
                  <c:v>40417</c:v>
                </c:pt>
                <c:pt idx="30">
                  <c:v>40424</c:v>
                </c:pt>
                <c:pt idx="31">
                  <c:v>40431</c:v>
                </c:pt>
                <c:pt idx="32">
                  <c:v>40438</c:v>
                </c:pt>
                <c:pt idx="33">
                  <c:v>40445</c:v>
                </c:pt>
                <c:pt idx="34">
                  <c:v>40452</c:v>
                </c:pt>
                <c:pt idx="35">
                  <c:v>40459</c:v>
                </c:pt>
                <c:pt idx="36">
                  <c:v>40466</c:v>
                </c:pt>
                <c:pt idx="37">
                  <c:v>40473</c:v>
                </c:pt>
                <c:pt idx="38">
                  <c:v>40480</c:v>
                </c:pt>
                <c:pt idx="39">
                  <c:v>40487</c:v>
                </c:pt>
                <c:pt idx="40">
                  <c:v>40494</c:v>
                </c:pt>
                <c:pt idx="41">
                  <c:v>40501</c:v>
                </c:pt>
                <c:pt idx="42">
                  <c:v>40508</c:v>
                </c:pt>
                <c:pt idx="43">
                  <c:v>40515</c:v>
                </c:pt>
                <c:pt idx="44">
                  <c:v>40522</c:v>
                </c:pt>
                <c:pt idx="45">
                  <c:v>40529</c:v>
                </c:pt>
                <c:pt idx="46">
                  <c:v>40536</c:v>
                </c:pt>
                <c:pt idx="47">
                  <c:v>40543</c:v>
                </c:pt>
                <c:pt idx="48">
                  <c:v>40550</c:v>
                </c:pt>
                <c:pt idx="49">
                  <c:v>40557</c:v>
                </c:pt>
                <c:pt idx="50">
                  <c:v>40564</c:v>
                </c:pt>
                <c:pt idx="51">
                  <c:v>40571</c:v>
                </c:pt>
                <c:pt idx="52">
                  <c:v>40578</c:v>
                </c:pt>
                <c:pt idx="53">
                  <c:v>40585</c:v>
                </c:pt>
                <c:pt idx="54">
                  <c:v>40592</c:v>
                </c:pt>
                <c:pt idx="55">
                  <c:v>40599</c:v>
                </c:pt>
                <c:pt idx="56">
                  <c:v>40606</c:v>
                </c:pt>
                <c:pt idx="57">
                  <c:v>40613</c:v>
                </c:pt>
                <c:pt idx="58">
                  <c:v>40620</c:v>
                </c:pt>
                <c:pt idx="59">
                  <c:v>40627</c:v>
                </c:pt>
                <c:pt idx="60">
                  <c:v>40634</c:v>
                </c:pt>
                <c:pt idx="61">
                  <c:v>40641</c:v>
                </c:pt>
                <c:pt idx="62">
                  <c:v>40648</c:v>
                </c:pt>
                <c:pt idx="63">
                  <c:v>40655</c:v>
                </c:pt>
                <c:pt idx="64">
                  <c:v>40662</c:v>
                </c:pt>
                <c:pt idx="65">
                  <c:v>40669</c:v>
                </c:pt>
                <c:pt idx="66">
                  <c:v>40676</c:v>
                </c:pt>
                <c:pt idx="67">
                  <c:v>40683</c:v>
                </c:pt>
                <c:pt idx="68">
                  <c:v>40690</c:v>
                </c:pt>
                <c:pt idx="69">
                  <c:v>40697</c:v>
                </c:pt>
                <c:pt idx="70">
                  <c:v>40704</c:v>
                </c:pt>
                <c:pt idx="71">
                  <c:v>40711</c:v>
                </c:pt>
                <c:pt idx="72">
                  <c:v>40718</c:v>
                </c:pt>
                <c:pt idx="73">
                  <c:v>40725</c:v>
                </c:pt>
                <c:pt idx="74">
                  <c:v>40732</c:v>
                </c:pt>
                <c:pt idx="75">
                  <c:v>40739</c:v>
                </c:pt>
                <c:pt idx="76">
                  <c:v>40746</c:v>
                </c:pt>
                <c:pt idx="77">
                  <c:v>40753</c:v>
                </c:pt>
                <c:pt idx="78">
                  <c:v>40760</c:v>
                </c:pt>
                <c:pt idx="79">
                  <c:v>40767</c:v>
                </c:pt>
                <c:pt idx="80">
                  <c:v>40774</c:v>
                </c:pt>
                <c:pt idx="81">
                  <c:v>40781</c:v>
                </c:pt>
                <c:pt idx="82">
                  <c:v>40788</c:v>
                </c:pt>
                <c:pt idx="83">
                  <c:v>40795</c:v>
                </c:pt>
                <c:pt idx="84">
                  <c:v>40802</c:v>
                </c:pt>
                <c:pt idx="85">
                  <c:v>40809</c:v>
                </c:pt>
                <c:pt idx="86">
                  <c:v>40816</c:v>
                </c:pt>
                <c:pt idx="87">
                  <c:v>40823</c:v>
                </c:pt>
                <c:pt idx="88">
                  <c:v>40830</c:v>
                </c:pt>
                <c:pt idx="89">
                  <c:v>40837</c:v>
                </c:pt>
                <c:pt idx="90">
                  <c:v>40844</c:v>
                </c:pt>
                <c:pt idx="91">
                  <c:v>40851</c:v>
                </c:pt>
                <c:pt idx="92">
                  <c:v>40858</c:v>
                </c:pt>
                <c:pt idx="93">
                  <c:v>40865</c:v>
                </c:pt>
                <c:pt idx="94">
                  <c:v>40872</c:v>
                </c:pt>
                <c:pt idx="95">
                  <c:v>40879</c:v>
                </c:pt>
                <c:pt idx="96">
                  <c:v>40886</c:v>
                </c:pt>
                <c:pt idx="97">
                  <c:v>40893</c:v>
                </c:pt>
                <c:pt idx="98">
                  <c:v>40900</c:v>
                </c:pt>
                <c:pt idx="99">
                  <c:v>40907</c:v>
                </c:pt>
                <c:pt idx="100">
                  <c:v>40914</c:v>
                </c:pt>
                <c:pt idx="101">
                  <c:v>40921</c:v>
                </c:pt>
                <c:pt idx="102">
                  <c:v>40928</c:v>
                </c:pt>
                <c:pt idx="103">
                  <c:v>40935</c:v>
                </c:pt>
                <c:pt idx="104">
                  <c:v>40942</c:v>
                </c:pt>
                <c:pt idx="105">
                  <c:v>40949</c:v>
                </c:pt>
                <c:pt idx="106">
                  <c:v>40956</c:v>
                </c:pt>
                <c:pt idx="107">
                  <c:v>40963</c:v>
                </c:pt>
                <c:pt idx="108">
                  <c:v>40970</c:v>
                </c:pt>
                <c:pt idx="109">
                  <c:v>40977</c:v>
                </c:pt>
                <c:pt idx="110">
                  <c:v>40984</c:v>
                </c:pt>
                <c:pt idx="111">
                  <c:v>40991</c:v>
                </c:pt>
                <c:pt idx="112">
                  <c:v>40998</c:v>
                </c:pt>
                <c:pt idx="113">
                  <c:v>41005</c:v>
                </c:pt>
                <c:pt idx="114">
                  <c:v>41012</c:v>
                </c:pt>
                <c:pt idx="115">
                  <c:v>41019</c:v>
                </c:pt>
                <c:pt idx="116">
                  <c:v>41026</c:v>
                </c:pt>
                <c:pt idx="117">
                  <c:v>41033</c:v>
                </c:pt>
                <c:pt idx="118">
                  <c:v>41040</c:v>
                </c:pt>
                <c:pt idx="119">
                  <c:v>41047</c:v>
                </c:pt>
                <c:pt idx="120">
                  <c:v>41054</c:v>
                </c:pt>
                <c:pt idx="121">
                  <c:v>41061</c:v>
                </c:pt>
                <c:pt idx="122">
                  <c:v>41068</c:v>
                </c:pt>
                <c:pt idx="123">
                  <c:v>41075</c:v>
                </c:pt>
                <c:pt idx="124">
                  <c:v>41082</c:v>
                </c:pt>
                <c:pt idx="125">
                  <c:v>41089</c:v>
                </c:pt>
                <c:pt idx="126">
                  <c:v>41096</c:v>
                </c:pt>
                <c:pt idx="127">
                  <c:v>41103</c:v>
                </c:pt>
                <c:pt idx="128">
                  <c:v>41110</c:v>
                </c:pt>
                <c:pt idx="129">
                  <c:v>41117</c:v>
                </c:pt>
                <c:pt idx="130">
                  <c:v>41124</c:v>
                </c:pt>
                <c:pt idx="131">
                  <c:v>41131</c:v>
                </c:pt>
                <c:pt idx="132">
                  <c:v>41138</c:v>
                </c:pt>
                <c:pt idx="133">
                  <c:v>41145</c:v>
                </c:pt>
                <c:pt idx="134">
                  <c:v>41152</c:v>
                </c:pt>
                <c:pt idx="135">
                  <c:v>41159</c:v>
                </c:pt>
                <c:pt idx="136">
                  <c:v>41166</c:v>
                </c:pt>
                <c:pt idx="137">
                  <c:v>41173</c:v>
                </c:pt>
                <c:pt idx="138">
                  <c:v>41180</c:v>
                </c:pt>
                <c:pt idx="139">
                  <c:v>41187</c:v>
                </c:pt>
                <c:pt idx="140">
                  <c:v>41194</c:v>
                </c:pt>
                <c:pt idx="141">
                  <c:v>41201</c:v>
                </c:pt>
                <c:pt idx="142">
                  <c:v>41208</c:v>
                </c:pt>
                <c:pt idx="143">
                  <c:v>41215</c:v>
                </c:pt>
                <c:pt idx="144">
                  <c:v>41222</c:v>
                </c:pt>
                <c:pt idx="145">
                  <c:v>41229</c:v>
                </c:pt>
                <c:pt idx="146">
                  <c:v>41236</c:v>
                </c:pt>
                <c:pt idx="147">
                  <c:v>41243</c:v>
                </c:pt>
                <c:pt idx="148">
                  <c:v>41250</c:v>
                </c:pt>
                <c:pt idx="149">
                  <c:v>41257</c:v>
                </c:pt>
                <c:pt idx="150">
                  <c:v>41264</c:v>
                </c:pt>
                <c:pt idx="151">
                  <c:v>41271</c:v>
                </c:pt>
                <c:pt idx="152">
                  <c:v>41278</c:v>
                </c:pt>
                <c:pt idx="153">
                  <c:v>41285</c:v>
                </c:pt>
                <c:pt idx="154">
                  <c:v>41292</c:v>
                </c:pt>
                <c:pt idx="155">
                  <c:v>41299</c:v>
                </c:pt>
                <c:pt idx="156">
                  <c:v>41306</c:v>
                </c:pt>
                <c:pt idx="157">
                  <c:v>41313</c:v>
                </c:pt>
                <c:pt idx="158">
                  <c:v>41320</c:v>
                </c:pt>
                <c:pt idx="159">
                  <c:v>41327</c:v>
                </c:pt>
                <c:pt idx="160">
                  <c:v>41334</c:v>
                </c:pt>
                <c:pt idx="161">
                  <c:v>41341</c:v>
                </c:pt>
                <c:pt idx="162">
                  <c:v>41348</c:v>
                </c:pt>
                <c:pt idx="163">
                  <c:v>41355</c:v>
                </c:pt>
                <c:pt idx="164">
                  <c:v>41362</c:v>
                </c:pt>
                <c:pt idx="165">
                  <c:v>41369</c:v>
                </c:pt>
                <c:pt idx="166">
                  <c:v>41376</c:v>
                </c:pt>
                <c:pt idx="167">
                  <c:v>41383</c:v>
                </c:pt>
                <c:pt idx="168">
                  <c:v>41390</c:v>
                </c:pt>
              </c:numCache>
            </c:numRef>
          </c:cat>
          <c:val>
            <c:numRef>
              <c:f>Unemployment!$B$3:$B$171</c:f>
              <c:numCache>
                <c:formatCode>General</c:formatCode>
                <c:ptCount val="169"/>
                <c:pt idx="0">
                  <c:v>8.1059999999999999</c:v>
                </c:pt>
                <c:pt idx="1">
                  <c:v>8.1059999999999999</c:v>
                </c:pt>
                <c:pt idx="2">
                  <c:v>8.1059999999999999</c:v>
                </c:pt>
                <c:pt idx="3">
                  <c:v>8.1059999999999999</c:v>
                </c:pt>
                <c:pt idx="4">
                  <c:v>8.1059999999999999</c:v>
                </c:pt>
                <c:pt idx="5">
                  <c:v>8.1059999999999999</c:v>
                </c:pt>
                <c:pt idx="6">
                  <c:v>8.1059999999999999</c:v>
                </c:pt>
                <c:pt idx="7">
                  <c:v>8.1059999999999999</c:v>
                </c:pt>
                <c:pt idx="8">
                  <c:v>7.8079999999999998</c:v>
                </c:pt>
                <c:pt idx="9">
                  <c:v>7.8079999999999998</c:v>
                </c:pt>
                <c:pt idx="10">
                  <c:v>7.8079999999999998</c:v>
                </c:pt>
                <c:pt idx="11">
                  <c:v>7.8079999999999998</c:v>
                </c:pt>
                <c:pt idx="12">
                  <c:v>7.8079999999999998</c:v>
                </c:pt>
                <c:pt idx="13">
                  <c:v>7.8079999999999998</c:v>
                </c:pt>
                <c:pt idx="14">
                  <c:v>7.8079999999999998</c:v>
                </c:pt>
                <c:pt idx="15">
                  <c:v>7.8079999999999998</c:v>
                </c:pt>
                <c:pt idx="16">
                  <c:v>7.8079999999999998</c:v>
                </c:pt>
                <c:pt idx="17">
                  <c:v>7.8079999999999998</c:v>
                </c:pt>
                <c:pt idx="18">
                  <c:v>7.8079999999999998</c:v>
                </c:pt>
                <c:pt idx="19">
                  <c:v>7.8079999999999998</c:v>
                </c:pt>
                <c:pt idx="20">
                  <c:v>7.8079999999999998</c:v>
                </c:pt>
                <c:pt idx="21">
                  <c:v>7.7869999999999999</c:v>
                </c:pt>
                <c:pt idx="22">
                  <c:v>7.7869999999999999</c:v>
                </c:pt>
                <c:pt idx="23">
                  <c:v>7.7869999999999999</c:v>
                </c:pt>
                <c:pt idx="24">
                  <c:v>7.7869999999999999</c:v>
                </c:pt>
                <c:pt idx="25">
                  <c:v>7.7869999999999999</c:v>
                </c:pt>
                <c:pt idx="26">
                  <c:v>7.7869999999999999</c:v>
                </c:pt>
                <c:pt idx="27">
                  <c:v>7.7869999999999999</c:v>
                </c:pt>
                <c:pt idx="28">
                  <c:v>7.7869999999999999</c:v>
                </c:pt>
                <c:pt idx="29">
                  <c:v>7.7869999999999999</c:v>
                </c:pt>
                <c:pt idx="30">
                  <c:v>7.7869999999999999</c:v>
                </c:pt>
                <c:pt idx="31">
                  <c:v>7.7869999999999999</c:v>
                </c:pt>
                <c:pt idx="32">
                  <c:v>7.7869999999999999</c:v>
                </c:pt>
                <c:pt idx="33">
                  <c:v>7.7869999999999999</c:v>
                </c:pt>
                <c:pt idx="34">
                  <c:v>7.8380000000000001</c:v>
                </c:pt>
                <c:pt idx="35">
                  <c:v>7.8380000000000001</c:v>
                </c:pt>
                <c:pt idx="36">
                  <c:v>7.8380000000000001</c:v>
                </c:pt>
                <c:pt idx="37">
                  <c:v>7.8380000000000001</c:v>
                </c:pt>
                <c:pt idx="38">
                  <c:v>7.8380000000000001</c:v>
                </c:pt>
                <c:pt idx="39">
                  <c:v>7.8380000000000001</c:v>
                </c:pt>
                <c:pt idx="40">
                  <c:v>7.8380000000000001</c:v>
                </c:pt>
                <c:pt idx="41">
                  <c:v>7.8380000000000001</c:v>
                </c:pt>
                <c:pt idx="42">
                  <c:v>7.8380000000000001</c:v>
                </c:pt>
                <c:pt idx="43">
                  <c:v>7.8380000000000001</c:v>
                </c:pt>
                <c:pt idx="44">
                  <c:v>7.8380000000000001</c:v>
                </c:pt>
                <c:pt idx="45">
                  <c:v>7.8380000000000001</c:v>
                </c:pt>
                <c:pt idx="46">
                  <c:v>7.8380000000000001</c:v>
                </c:pt>
                <c:pt idx="47">
                  <c:v>7.8380000000000001</c:v>
                </c:pt>
                <c:pt idx="48">
                  <c:v>7.742</c:v>
                </c:pt>
                <c:pt idx="49">
                  <c:v>7.742</c:v>
                </c:pt>
                <c:pt idx="50">
                  <c:v>7.742</c:v>
                </c:pt>
                <c:pt idx="51">
                  <c:v>7.742</c:v>
                </c:pt>
                <c:pt idx="52">
                  <c:v>7.742</c:v>
                </c:pt>
                <c:pt idx="53">
                  <c:v>7.742</c:v>
                </c:pt>
                <c:pt idx="54">
                  <c:v>7.742</c:v>
                </c:pt>
                <c:pt idx="55">
                  <c:v>7.742</c:v>
                </c:pt>
                <c:pt idx="56">
                  <c:v>7.742</c:v>
                </c:pt>
                <c:pt idx="57">
                  <c:v>7.742</c:v>
                </c:pt>
                <c:pt idx="58">
                  <c:v>7.742</c:v>
                </c:pt>
                <c:pt idx="59">
                  <c:v>7.742</c:v>
                </c:pt>
                <c:pt idx="60">
                  <c:v>7.6820000000000004</c:v>
                </c:pt>
                <c:pt idx="61">
                  <c:v>7.6820000000000004</c:v>
                </c:pt>
                <c:pt idx="62">
                  <c:v>7.6820000000000004</c:v>
                </c:pt>
                <c:pt idx="63">
                  <c:v>7.6820000000000004</c:v>
                </c:pt>
                <c:pt idx="64">
                  <c:v>7.6820000000000004</c:v>
                </c:pt>
                <c:pt idx="65">
                  <c:v>7.6820000000000004</c:v>
                </c:pt>
                <c:pt idx="66">
                  <c:v>7.6820000000000004</c:v>
                </c:pt>
                <c:pt idx="67">
                  <c:v>7.6820000000000004</c:v>
                </c:pt>
                <c:pt idx="68">
                  <c:v>7.6820000000000004</c:v>
                </c:pt>
                <c:pt idx="69">
                  <c:v>7.6820000000000004</c:v>
                </c:pt>
                <c:pt idx="70">
                  <c:v>7.6820000000000004</c:v>
                </c:pt>
                <c:pt idx="71">
                  <c:v>7.6820000000000004</c:v>
                </c:pt>
                <c:pt idx="72">
                  <c:v>7.6820000000000004</c:v>
                </c:pt>
                <c:pt idx="73">
                  <c:v>7.9619999999999997</c:v>
                </c:pt>
                <c:pt idx="74">
                  <c:v>7.9619999999999997</c:v>
                </c:pt>
                <c:pt idx="75">
                  <c:v>7.9619999999999997</c:v>
                </c:pt>
                <c:pt idx="76">
                  <c:v>7.9619999999999997</c:v>
                </c:pt>
                <c:pt idx="77">
                  <c:v>7.9619999999999997</c:v>
                </c:pt>
                <c:pt idx="78">
                  <c:v>7.9619999999999997</c:v>
                </c:pt>
                <c:pt idx="79">
                  <c:v>7.9619999999999997</c:v>
                </c:pt>
                <c:pt idx="80">
                  <c:v>7.9619999999999997</c:v>
                </c:pt>
                <c:pt idx="81">
                  <c:v>7.9619999999999997</c:v>
                </c:pt>
                <c:pt idx="82">
                  <c:v>7.9619999999999997</c:v>
                </c:pt>
                <c:pt idx="83">
                  <c:v>7.9619999999999997</c:v>
                </c:pt>
                <c:pt idx="84">
                  <c:v>7.9619999999999997</c:v>
                </c:pt>
                <c:pt idx="85">
                  <c:v>7.9619999999999997</c:v>
                </c:pt>
                <c:pt idx="86">
                  <c:v>7.9619999999999997</c:v>
                </c:pt>
                <c:pt idx="87">
                  <c:v>7.8659999999999997</c:v>
                </c:pt>
                <c:pt idx="88">
                  <c:v>7.8659999999999997</c:v>
                </c:pt>
                <c:pt idx="89">
                  <c:v>7.8659999999999997</c:v>
                </c:pt>
                <c:pt idx="90">
                  <c:v>7.8659999999999997</c:v>
                </c:pt>
                <c:pt idx="91">
                  <c:v>7.8659999999999997</c:v>
                </c:pt>
                <c:pt idx="92">
                  <c:v>7.8659999999999997</c:v>
                </c:pt>
                <c:pt idx="93">
                  <c:v>7.8659999999999997</c:v>
                </c:pt>
                <c:pt idx="94">
                  <c:v>7.8659999999999997</c:v>
                </c:pt>
                <c:pt idx="95">
                  <c:v>7.8659999999999997</c:v>
                </c:pt>
                <c:pt idx="96">
                  <c:v>7.8659999999999997</c:v>
                </c:pt>
                <c:pt idx="97">
                  <c:v>7.8659999999999997</c:v>
                </c:pt>
                <c:pt idx="98">
                  <c:v>7.8659999999999997</c:v>
                </c:pt>
                <c:pt idx="99">
                  <c:v>7.8659999999999997</c:v>
                </c:pt>
                <c:pt idx="100">
                  <c:v>7.3479999999999999</c:v>
                </c:pt>
                <c:pt idx="101">
                  <c:v>7.3479999999999999</c:v>
                </c:pt>
                <c:pt idx="102">
                  <c:v>7.3479999999999999</c:v>
                </c:pt>
                <c:pt idx="103">
                  <c:v>7.3479999999999999</c:v>
                </c:pt>
                <c:pt idx="104">
                  <c:v>7.3479999999999999</c:v>
                </c:pt>
                <c:pt idx="105">
                  <c:v>7.3479999999999999</c:v>
                </c:pt>
                <c:pt idx="106">
                  <c:v>7.3479999999999999</c:v>
                </c:pt>
                <c:pt idx="107">
                  <c:v>7.3479999999999999</c:v>
                </c:pt>
                <c:pt idx="108">
                  <c:v>7.3479999999999999</c:v>
                </c:pt>
                <c:pt idx="109">
                  <c:v>7.3479999999999999</c:v>
                </c:pt>
                <c:pt idx="110">
                  <c:v>7.3479999999999999</c:v>
                </c:pt>
                <c:pt idx="111">
                  <c:v>7.3479999999999999</c:v>
                </c:pt>
                <c:pt idx="112">
                  <c:v>7.3479999999999999</c:v>
                </c:pt>
                <c:pt idx="113">
                  <c:v>7.1429999999999998</c:v>
                </c:pt>
                <c:pt idx="114">
                  <c:v>7.1429999999999998</c:v>
                </c:pt>
                <c:pt idx="115">
                  <c:v>7.1429999999999998</c:v>
                </c:pt>
                <c:pt idx="116">
                  <c:v>7.1429999999999998</c:v>
                </c:pt>
                <c:pt idx="117">
                  <c:v>7.1429999999999998</c:v>
                </c:pt>
                <c:pt idx="118">
                  <c:v>7.1429999999999998</c:v>
                </c:pt>
                <c:pt idx="119">
                  <c:v>7.1429999999999998</c:v>
                </c:pt>
                <c:pt idx="120">
                  <c:v>7.1429999999999998</c:v>
                </c:pt>
                <c:pt idx="121">
                  <c:v>7.1429999999999998</c:v>
                </c:pt>
                <c:pt idx="122">
                  <c:v>7.1429999999999998</c:v>
                </c:pt>
                <c:pt idx="123">
                  <c:v>7.1429999999999998</c:v>
                </c:pt>
                <c:pt idx="124">
                  <c:v>7.1429999999999998</c:v>
                </c:pt>
                <c:pt idx="125">
                  <c:v>7.1429999999999998</c:v>
                </c:pt>
                <c:pt idx="126">
                  <c:v>6.9080000000000004</c:v>
                </c:pt>
                <c:pt idx="127">
                  <c:v>6.9080000000000004</c:v>
                </c:pt>
                <c:pt idx="128">
                  <c:v>6.9080000000000004</c:v>
                </c:pt>
                <c:pt idx="129">
                  <c:v>6.9080000000000004</c:v>
                </c:pt>
                <c:pt idx="130">
                  <c:v>6.9080000000000004</c:v>
                </c:pt>
                <c:pt idx="131">
                  <c:v>6.9080000000000004</c:v>
                </c:pt>
                <c:pt idx="132">
                  <c:v>6.9080000000000004</c:v>
                </c:pt>
                <c:pt idx="133">
                  <c:v>6.9080000000000004</c:v>
                </c:pt>
                <c:pt idx="134">
                  <c:v>6.9080000000000004</c:v>
                </c:pt>
                <c:pt idx="135">
                  <c:v>6.9080000000000004</c:v>
                </c:pt>
                <c:pt idx="136">
                  <c:v>6.9080000000000004</c:v>
                </c:pt>
                <c:pt idx="137">
                  <c:v>6.9080000000000004</c:v>
                </c:pt>
                <c:pt idx="138">
                  <c:v>6.9080000000000004</c:v>
                </c:pt>
                <c:pt idx="139">
                  <c:v>6.5730000000000004</c:v>
                </c:pt>
                <c:pt idx="140">
                  <c:v>6.5730000000000004</c:v>
                </c:pt>
                <c:pt idx="141">
                  <c:v>6.5730000000000004</c:v>
                </c:pt>
                <c:pt idx="142">
                  <c:v>6.5730000000000004</c:v>
                </c:pt>
                <c:pt idx="143">
                  <c:v>6.5730000000000004</c:v>
                </c:pt>
                <c:pt idx="144">
                  <c:v>6.5730000000000004</c:v>
                </c:pt>
                <c:pt idx="145">
                  <c:v>6.5730000000000004</c:v>
                </c:pt>
                <c:pt idx="146">
                  <c:v>6.5730000000000004</c:v>
                </c:pt>
                <c:pt idx="147">
                  <c:v>6.5730000000000004</c:v>
                </c:pt>
                <c:pt idx="148">
                  <c:v>6.5730000000000004</c:v>
                </c:pt>
                <c:pt idx="149">
                  <c:v>6.5730000000000004</c:v>
                </c:pt>
                <c:pt idx="150">
                  <c:v>6.5730000000000004</c:v>
                </c:pt>
                <c:pt idx="151">
                  <c:v>6.5730000000000004</c:v>
                </c:pt>
                <c:pt idx="152">
                  <c:v>6.5250000000000004</c:v>
                </c:pt>
                <c:pt idx="153">
                  <c:v>6.5250000000000004</c:v>
                </c:pt>
                <c:pt idx="154">
                  <c:v>6.5250000000000004</c:v>
                </c:pt>
                <c:pt idx="155">
                  <c:v>6.5250000000000004</c:v>
                </c:pt>
                <c:pt idx="156">
                  <c:v>6.5250000000000004</c:v>
                </c:pt>
                <c:pt idx="157">
                  <c:v>6.5250000000000004</c:v>
                </c:pt>
                <c:pt idx="158">
                  <c:v>6.5250000000000004</c:v>
                </c:pt>
                <c:pt idx="159">
                  <c:v>6.5250000000000004</c:v>
                </c:pt>
                <c:pt idx="160">
                  <c:v>6.5250000000000004</c:v>
                </c:pt>
                <c:pt idx="161">
                  <c:v>6.5250000000000004</c:v>
                </c:pt>
                <c:pt idx="162">
                  <c:v>6.5250000000000004</c:v>
                </c:pt>
                <c:pt idx="163">
                  <c:v>6.5250000000000004</c:v>
                </c:pt>
                <c:pt idx="164">
                  <c:v>6.5250000000000004</c:v>
                </c:pt>
                <c:pt idx="165">
                  <c:v>6.3140000000000001</c:v>
                </c:pt>
                <c:pt idx="166">
                  <c:v>6.3140000000000001</c:v>
                </c:pt>
                <c:pt idx="167">
                  <c:v>6.3140000000000001</c:v>
                </c:pt>
                <c:pt idx="168">
                  <c:v>6.3140000000000001</c:v>
                </c:pt>
              </c:numCache>
            </c:numRef>
          </c:val>
          <c:smooth val="0"/>
          <c:extLst>
            <c:ext xmlns:c16="http://schemas.microsoft.com/office/drawing/2014/chart" uri="{C3380CC4-5D6E-409C-BE32-E72D297353CC}">
              <c16:uniqueId val="{00000000-FA80-445F-8DB9-303B61758BC0}"/>
            </c:ext>
          </c:extLst>
        </c:ser>
        <c:ser>
          <c:idx val="1"/>
          <c:order val="1"/>
          <c:tx>
            <c:strRef>
              <c:f>Unemployment!$C$2</c:f>
              <c:strCache>
                <c:ptCount val="1"/>
                <c:pt idx="0">
                  <c:v>Store 10</c:v>
                </c:pt>
              </c:strCache>
            </c:strRef>
          </c:tx>
          <c:spPr>
            <a:ln w="28575" cap="rnd">
              <a:solidFill>
                <a:schemeClr val="accent2"/>
              </a:solidFill>
              <a:round/>
            </a:ln>
            <a:effectLst/>
          </c:spPr>
          <c:marker>
            <c:symbol val="none"/>
          </c:marker>
          <c:cat>
            <c:numRef>
              <c:f>Unemployment!$A$3:$A$171</c:f>
              <c:numCache>
                <c:formatCode>yyyy\-mm\-dd</c:formatCode>
                <c:ptCount val="169"/>
                <c:pt idx="0">
                  <c:v>40214</c:v>
                </c:pt>
                <c:pt idx="1">
                  <c:v>40221</c:v>
                </c:pt>
                <c:pt idx="2">
                  <c:v>40228</c:v>
                </c:pt>
                <c:pt idx="3">
                  <c:v>40235</c:v>
                </c:pt>
                <c:pt idx="4">
                  <c:v>40242</c:v>
                </c:pt>
                <c:pt idx="5">
                  <c:v>40249</c:v>
                </c:pt>
                <c:pt idx="6">
                  <c:v>40256</c:v>
                </c:pt>
                <c:pt idx="7">
                  <c:v>40263</c:v>
                </c:pt>
                <c:pt idx="8">
                  <c:v>40270</c:v>
                </c:pt>
                <c:pt idx="9">
                  <c:v>40277</c:v>
                </c:pt>
                <c:pt idx="10">
                  <c:v>40284</c:v>
                </c:pt>
                <c:pt idx="11">
                  <c:v>40291</c:v>
                </c:pt>
                <c:pt idx="12">
                  <c:v>40298</c:v>
                </c:pt>
                <c:pt idx="13">
                  <c:v>40305</c:v>
                </c:pt>
                <c:pt idx="14">
                  <c:v>40312</c:v>
                </c:pt>
                <c:pt idx="15">
                  <c:v>40319</c:v>
                </c:pt>
                <c:pt idx="16">
                  <c:v>40326</c:v>
                </c:pt>
                <c:pt idx="17">
                  <c:v>40333</c:v>
                </c:pt>
                <c:pt idx="18">
                  <c:v>40340</c:v>
                </c:pt>
                <c:pt idx="19">
                  <c:v>40347</c:v>
                </c:pt>
                <c:pt idx="20">
                  <c:v>40354</c:v>
                </c:pt>
                <c:pt idx="21">
                  <c:v>40361</c:v>
                </c:pt>
                <c:pt idx="22">
                  <c:v>40368</c:v>
                </c:pt>
                <c:pt idx="23">
                  <c:v>40375</c:v>
                </c:pt>
                <c:pt idx="24">
                  <c:v>40382</c:v>
                </c:pt>
                <c:pt idx="25">
                  <c:v>40389</c:v>
                </c:pt>
                <c:pt idx="26">
                  <c:v>40396</c:v>
                </c:pt>
                <c:pt idx="27">
                  <c:v>40403</c:v>
                </c:pt>
                <c:pt idx="28">
                  <c:v>40410</c:v>
                </c:pt>
                <c:pt idx="29">
                  <c:v>40417</c:v>
                </c:pt>
                <c:pt idx="30">
                  <c:v>40424</c:v>
                </c:pt>
                <c:pt idx="31">
                  <c:v>40431</c:v>
                </c:pt>
                <c:pt idx="32">
                  <c:v>40438</c:v>
                </c:pt>
                <c:pt idx="33">
                  <c:v>40445</c:v>
                </c:pt>
                <c:pt idx="34">
                  <c:v>40452</c:v>
                </c:pt>
                <c:pt idx="35">
                  <c:v>40459</c:v>
                </c:pt>
                <c:pt idx="36">
                  <c:v>40466</c:v>
                </c:pt>
                <c:pt idx="37">
                  <c:v>40473</c:v>
                </c:pt>
                <c:pt idx="38">
                  <c:v>40480</c:v>
                </c:pt>
                <c:pt idx="39">
                  <c:v>40487</c:v>
                </c:pt>
                <c:pt idx="40">
                  <c:v>40494</c:v>
                </c:pt>
                <c:pt idx="41">
                  <c:v>40501</c:v>
                </c:pt>
                <c:pt idx="42">
                  <c:v>40508</c:v>
                </c:pt>
                <c:pt idx="43">
                  <c:v>40515</c:v>
                </c:pt>
                <c:pt idx="44">
                  <c:v>40522</c:v>
                </c:pt>
                <c:pt idx="45">
                  <c:v>40529</c:v>
                </c:pt>
                <c:pt idx="46">
                  <c:v>40536</c:v>
                </c:pt>
                <c:pt idx="47">
                  <c:v>40543</c:v>
                </c:pt>
                <c:pt idx="48">
                  <c:v>40550</c:v>
                </c:pt>
                <c:pt idx="49">
                  <c:v>40557</c:v>
                </c:pt>
                <c:pt idx="50">
                  <c:v>40564</c:v>
                </c:pt>
                <c:pt idx="51">
                  <c:v>40571</c:v>
                </c:pt>
                <c:pt idx="52">
                  <c:v>40578</c:v>
                </c:pt>
                <c:pt idx="53">
                  <c:v>40585</c:v>
                </c:pt>
                <c:pt idx="54">
                  <c:v>40592</c:v>
                </c:pt>
                <c:pt idx="55">
                  <c:v>40599</c:v>
                </c:pt>
                <c:pt idx="56">
                  <c:v>40606</c:v>
                </c:pt>
                <c:pt idx="57">
                  <c:v>40613</c:v>
                </c:pt>
                <c:pt idx="58">
                  <c:v>40620</c:v>
                </c:pt>
                <c:pt idx="59">
                  <c:v>40627</c:v>
                </c:pt>
                <c:pt idx="60">
                  <c:v>40634</c:v>
                </c:pt>
                <c:pt idx="61">
                  <c:v>40641</c:v>
                </c:pt>
                <c:pt idx="62">
                  <c:v>40648</c:v>
                </c:pt>
                <c:pt idx="63">
                  <c:v>40655</c:v>
                </c:pt>
                <c:pt idx="64">
                  <c:v>40662</c:v>
                </c:pt>
                <c:pt idx="65">
                  <c:v>40669</c:v>
                </c:pt>
                <c:pt idx="66">
                  <c:v>40676</c:v>
                </c:pt>
                <c:pt idx="67">
                  <c:v>40683</c:v>
                </c:pt>
                <c:pt idx="68">
                  <c:v>40690</c:v>
                </c:pt>
                <c:pt idx="69">
                  <c:v>40697</c:v>
                </c:pt>
                <c:pt idx="70">
                  <c:v>40704</c:v>
                </c:pt>
                <c:pt idx="71">
                  <c:v>40711</c:v>
                </c:pt>
                <c:pt idx="72">
                  <c:v>40718</c:v>
                </c:pt>
                <c:pt idx="73">
                  <c:v>40725</c:v>
                </c:pt>
                <c:pt idx="74">
                  <c:v>40732</c:v>
                </c:pt>
                <c:pt idx="75">
                  <c:v>40739</c:v>
                </c:pt>
                <c:pt idx="76">
                  <c:v>40746</c:v>
                </c:pt>
                <c:pt idx="77">
                  <c:v>40753</c:v>
                </c:pt>
                <c:pt idx="78">
                  <c:v>40760</c:v>
                </c:pt>
                <c:pt idx="79">
                  <c:v>40767</c:v>
                </c:pt>
                <c:pt idx="80">
                  <c:v>40774</c:v>
                </c:pt>
                <c:pt idx="81">
                  <c:v>40781</c:v>
                </c:pt>
                <c:pt idx="82">
                  <c:v>40788</c:v>
                </c:pt>
                <c:pt idx="83">
                  <c:v>40795</c:v>
                </c:pt>
                <c:pt idx="84">
                  <c:v>40802</c:v>
                </c:pt>
                <c:pt idx="85">
                  <c:v>40809</c:v>
                </c:pt>
                <c:pt idx="86">
                  <c:v>40816</c:v>
                </c:pt>
                <c:pt idx="87">
                  <c:v>40823</c:v>
                </c:pt>
                <c:pt idx="88">
                  <c:v>40830</c:v>
                </c:pt>
                <c:pt idx="89">
                  <c:v>40837</c:v>
                </c:pt>
                <c:pt idx="90">
                  <c:v>40844</c:v>
                </c:pt>
                <c:pt idx="91">
                  <c:v>40851</c:v>
                </c:pt>
                <c:pt idx="92">
                  <c:v>40858</c:v>
                </c:pt>
                <c:pt idx="93">
                  <c:v>40865</c:v>
                </c:pt>
                <c:pt idx="94">
                  <c:v>40872</c:v>
                </c:pt>
                <c:pt idx="95">
                  <c:v>40879</c:v>
                </c:pt>
                <c:pt idx="96">
                  <c:v>40886</c:v>
                </c:pt>
                <c:pt idx="97">
                  <c:v>40893</c:v>
                </c:pt>
                <c:pt idx="98">
                  <c:v>40900</c:v>
                </c:pt>
                <c:pt idx="99">
                  <c:v>40907</c:v>
                </c:pt>
                <c:pt idx="100">
                  <c:v>40914</c:v>
                </c:pt>
                <c:pt idx="101">
                  <c:v>40921</c:v>
                </c:pt>
                <c:pt idx="102">
                  <c:v>40928</c:v>
                </c:pt>
                <c:pt idx="103">
                  <c:v>40935</c:v>
                </c:pt>
                <c:pt idx="104">
                  <c:v>40942</c:v>
                </c:pt>
                <c:pt idx="105">
                  <c:v>40949</c:v>
                </c:pt>
                <c:pt idx="106">
                  <c:v>40956</c:v>
                </c:pt>
                <c:pt idx="107">
                  <c:v>40963</c:v>
                </c:pt>
                <c:pt idx="108">
                  <c:v>40970</c:v>
                </c:pt>
                <c:pt idx="109">
                  <c:v>40977</c:v>
                </c:pt>
                <c:pt idx="110">
                  <c:v>40984</c:v>
                </c:pt>
                <c:pt idx="111">
                  <c:v>40991</c:v>
                </c:pt>
                <c:pt idx="112">
                  <c:v>40998</c:v>
                </c:pt>
                <c:pt idx="113">
                  <c:v>41005</c:v>
                </c:pt>
                <c:pt idx="114">
                  <c:v>41012</c:v>
                </c:pt>
                <c:pt idx="115">
                  <c:v>41019</c:v>
                </c:pt>
                <c:pt idx="116">
                  <c:v>41026</c:v>
                </c:pt>
                <c:pt idx="117">
                  <c:v>41033</c:v>
                </c:pt>
                <c:pt idx="118">
                  <c:v>41040</c:v>
                </c:pt>
                <c:pt idx="119">
                  <c:v>41047</c:v>
                </c:pt>
                <c:pt idx="120">
                  <c:v>41054</c:v>
                </c:pt>
                <c:pt idx="121">
                  <c:v>41061</c:v>
                </c:pt>
                <c:pt idx="122">
                  <c:v>41068</c:v>
                </c:pt>
                <c:pt idx="123">
                  <c:v>41075</c:v>
                </c:pt>
                <c:pt idx="124">
                  <c:v>41082</c:v>
                </c:pt>
                <c:pt idx="125">
                  <c:v>41089</c:v>
                </c:pt>
                <c:pt idx="126">
                  <c:v>41096</c:v>
                </c:pt>
                <c:pt idx="127">
                  <c:v>41103</c:v>
                </c:pt>
                <c:pt idx="128">
                  <c:v>41110</c:v>
                </c:pt>
                <c:pt idx="129">
                  <c:v>41117</c:v>
                </c:pt>
                <c:pt idx="130">
                  <c:v>41124</c:v>
                </c:pt>
                <c:pt idx="131">
                  <c:v>41131</c:v>
                </c:pt>
                <c:pt idx="132">
                  <c:v>41138</c:v>
                </c:pt>
                <c:pt idx="133">
                  <c:v>41145</c:v>
                </c:pt>
                <c:pt idx="134">
                  <c:v>41152</c:v>
                </c:pt>
                <c:pt idx="135">
                  <c:v>41159</c:v>
                </c:pt>
                <c:pt idx="136">
                  <c:v>41166</c:v>
                </c:pt>
                <c:pt idx="137">
                  <c:v>41173</c:v>
                </c:pt>
                <c:pt idx="138">
                  <c:v>41180</c:v>
                </c:pt>
                <c:pt idx="139">
                  <c:v>41187</c:v>
                </c:pt>
                <c:pt idx="140">
                  <c:v>41194</c:v>
                </c:pt>
                <c:pt idx="141">
                  <c:v>41201</c:v>
                </c:pt>
                <c:pt idx="142">
                  <c:v>41208</c:v>
                </c:pt>
                <c:pt idx="143">
                  <c:v>41215</c:v>
                </c:pt>
                <c:pt idx="144">
                  <c:v>41222</c:v>
                </c:pt>
                <c:pt idx="145">
                  <c:v>41229</c:v>
                </c:pt>
                <c:pt idx="146">
                  <c:v>41236</c:v>
                </c:pt>
                <c:pt idx="147">
                  <c:v>41243</c:v>
                </c:pt>
                <c:pt idx="148">
                  <c:v>41250</c:v>
                </c:pt>
                <c:pt idx="149">
                  <c:v>41257</c:v>
                </c:pt>
                <c:pt idx="150">
                  <c:v>41264</c:v>
                </c:pt>
                <c:pt idx="151">
                  <c:v>41271</c:v>
                </c:pt>
                <c:pt idx="152">
                  <c:v>41278</c:v>
                </c:pt>
                <c:pt idx="153">
                  <c:v>41285</c:v>
                </c:pt>
                <c:pt idx="154">
                  <c:v>41292</c:v>
                </c:pt>
                <c:pt idx="155">
                  <c:v>41299</c:v>
                </c:pt>
                <c:pt idx="156">
                  <c:v>41306</c:v>
                </c:pt>
                <c:pt idx="157">
                  <c:v>41313</c:v>
                </c:pt>
                <c:pt idx="158">
                  <c:v>41320</c:v>
                </c:pt>
                <c:pt idx="159">
                  <c:v>41327</c:v>
                </c:pt>
                <c:pt idx="160">
                  <c:v>41334</c:v>
                </c:pt>
                <c:pt idx="161">
                  <c:v>41341</c:v>
                </c:pt>
                <c:pt idx="162">
                  <c:v>41348</c:v>
                </c:pt>
                <c:pt idx="163">
                  <c:v>41355</c:v>
                </c:pt>
                <c:pt idx="164">
                  <c:v>41362</c:v>
                </c:pt>
                <c:pt idx="165">
                  <c:v>41369</c:v>
                </c:pt>
                <c:pt idx="166">
                  <c:v>41376</c:v>
                </c:pt>
                <c:pt idx="167">
                  <c:v>41383</c:v>
                </c:pt>
                <c:pt idx="168">
                  <c:v>41390</c:v>
                </c:pt>
              </c:numCache>
            </c:numRef>
          </c:cat>
          <c:val>
            <c:numRef>
              <c:f>Unemployment!$C$3:$C$171</c:f>
              <c:numCache>
                <c:formatCode>General</c:formatCode>
                <c:ptCount val="169"/>
                <c:pt idx="0">
                  <c:v>9.7650000000000006</c:v>
                </c:pt>
                <c:pt idx="1">
                  <c:v>9.7650000000000006</c:v>
                </c:pt>
                <c:pt idx="2">
                  <c:v>9.7650000000000006</c:v>
                </c:pt>
                <c:pt idx="3">
                  <c:v>9.7650000000000006</c:v>
                </c:pt>
                <c:pt idx="4">
                  <c:v>9.7650000000000006</c:v>
                </c:pt>
                <c:pt idx="5">
                  <c:v>9.7650000000000006</c:v>
                </c:pt>
                <c:pt idx="6">
                  <c:v>9.7650000000000006</c:v>
                </c:pt>
                <c:pt idx="7">
                  <c:v>9.7650000000000006</c:v>
                </c:pt>
                <c:pt idx="8">
                  <c:v>9.5239999999999991</c:v>
                </c:pt>
                <c:pt idx="9">
                  <c:v>9.5239999999999991</c:v>
                </c:pt>
                <c:pt idx="10">
                  <c:v>9.5239999999999991</c:v>
                </c:pt>
                <c:pt idx="11">
                  <c:v>9.5239999999999991</c:v>
                </c:pt>
                <c:pt idx="12">
                  <c:v>9.5239999999999991</c:v>
                </c:pt>
                <c:pt idx="13">
                  <c:v>9.5239999999999991</c:v>
                </c:pt>
                <c:pt idx="14">
                  <c:v>9.5239999999999991</c:v>
                </c:pt>
                <c:pt idx="15">
                  <c:v>9.5239999999999991</c:v>
                </c:pt>
                <c:pt idx="16">
                  <c:v>9.5239999999999991</c:v>
                </c:pt>
                <c:pt idx="17">
                  <c:v>9.5239999999999991</c:v>
                </c:pt>
                <c:pt idx="18">
                  <c:v>9.5239999999999991</c:v>
                </c:pt>
                <c:pt idx="19">
                  <c:v>9.5239999999999991</c:v>
                </c:pt>
                <c:pt idx="20">
                  <c:v>9.5239999999999991</c:v>
                </c:pt>
                <c:pt idx="21">
                  <c:v>9.1989999999999998</c:v>
                </c:pt>
                <c:pt idx="22">
                  <c:v>9.1989999999999998</c:v>
                </c:pt>
                <c:pt idx="23">
                  <c:v>9.1989999999999998</c:v>
                </c:pt>
                <c:pt idx="24">
                  <c:v>9.1989999999999998</c:v>
                </c:pt>
                <c:pt idx="25">
                  <c:v>9.1989999999999998</c:v>
                </c:pt>
                <c:pt idx="26">
                  <c:v>9.1989999999999998</c:v>
                </c:pt>
                <c:pt idx="27">
                  <c:v>9.1989999999999998</c:v>
                </c:pt>
                <c:pt idx="28">
                  <c:v>9.1989999999999998</c:v>
                </c:pt>
                <c:pt idx="29">
                  <c:v>9.1989999999999998</c:v>
                </c:pt>
                <c:pt idx="30">
                  <c:v>9.1989999999999998</c:v>
                </c:pt>
                <c:pt idx="31">
                  <c:v>9.1989999999999998</c:v>
                </c:pt>
                <c:pt idx="32">
                  <c:v>9.1989999999999998</c:v>
                </c:pt>
                <c:pt idx="33">
                  <c:v>9.1989999999999998</c:v>
                </c:pt>
                <c:pt idx="34">
                  <c:v>9.0030000000000001</c:v>
                </c:pt>
                <c:pt idx="35">
                  <c:v>9.0030000000000001</c:v>
                </c:pt>
                <c:pt idx="36">
                  <c:v>9.0030000000000001</c:v>
                </c:pt>
                <c:pt idx="37">
                  <c:v>9.0030000000000001</c:v>
                </c:pt>
                <c:pt idx="38">
                  <c:v>9.0030000000000001</c:v>
                </c:pt>
                <c:pt idx="39">
                  <c:v>9.0030000000000001</c:v>
                </c:pt>
                <c:pt idx="40">
                  <c:v>9.0030000000000001</c:v>
                </c:pt>
                <c:pt idx="41">
                  <c:v>9.0030000000000001</c:v>
                </c:pt>
                <c:pt idx="42">
                  <c:v>9.0030000000000001</c:v>
                </c:pt>
                <c:pt idx="43">
                  <c:v>9.0030000000000001</c:v>
                </c:pt>
                <c:pt idx="44">
                  <c:v>9.0030000000000001</c:v>
                </c:pt>
                <c:pt idx="45">
                  <c:v>9.0030000000000001</c:v>
                </c:pt>
                <c:pt idx="46">
                  <c:v>9.0030000000000001</c:v>
                </c:pt>
                <c:pt idx="47">
                  <c:v>9.0030000000000001</c:v>
                </c:pt>
                <c:pt idx="48">
                  <c:v>8.7439999999999998</c:v>
                </c:pt>
                <c:pt idx="49">
                  <c:v>8.7439999999999998</c:v>
                </c:pt>
                <c:pt idx="50">
                  <c:v>8.7439999999999998</c:v>
                </c:pt>
                <c:pt idx="51">
                  <c:v>8.7439999999999998</c:v>
                </c:pt>
                <c:pt idx="52">
                  <c:v>8.7439999999999998</c:v>
                </c:pt>
                <c:pt idx="53">
                  <c:v>8.7439999999999998</c:v>
                </c:pt>
                <c:pt idx="54">
                  <c:v>8.7439999999999998</c:v>
                </c:pt>
                <c:pt idx="55">
                  <c:v>8.7439999999999998</c:v>
                </c:pt>
                <c:pt idx="56">
                  <c:v>8.7439999999999998</c:v>
                </c:pt>
                <c:pt idx="57">
                  <c:v>8.7439999999999998</c:v>
                </c:pt>
                <c:pt idx="58">
                  <c:v>8.7439999999999998</c:v>
                </c:pt>
                <c:pt idx="59">
                  <c:v>8.7439999999999998</c:v>
                </c:pt>
                <c:pt idx="60">
                  <c:v>8.4939999999999998</c:v>
                </c:pt>
                <c:pt idx="61">
                  <c:v>8.4939999999999998</c:v>
                </c:pt>
                <c:pt idx="62">
                  <c:v>8.4939999999999998</c:v>
                </c:pt>
                <c:pt idx="63">
                  <c:v>8.4939999999999998</c:v>
                </c:pt>
                <c:pt idx="64">
                  <c:v>8.4939999999999998</c:v>
                </c:pt>
                <c:pt idx="65">
                  <c:v>8.4939999999999998</c:v>
                </c:pt>
                <c:pt idx="66">
                  <c:v>8.4939999999999998</c:v>
                </c:pt>
                <c:pt idx="67">
                  <c:v>8.4939999999999998</c:v>
                </c:pt>
                <c:pt idx="68">
                  <c:v>8.4939999999999998</c:v>
                </c:pt>
                <c:pt idx="69">
                  <c:v>8.4939999999999998</c:v>
                </c:pt>
                <c:pt idx="70">
                  <c:v>8.4939999999999998</c:v>
                </c:pt>
                <c:pt idx="71">
                  <c:v>8.4939999999999998</c:v>
                </c:pt>
                <c:pt idx="72">
                  <c:v>8.4939999999999998</c:v>
                </c:pt>
                <c:pt idx="73">
                  <c:v>8.2569999999999997</c:v>
                </c:pt>
                <c:pt idx="74">
                  <c:v>8.2569999999999997</c:v>
                </c:pt>
                <c:pt idx="75">
                  <c:v>8.2569999999999997</c:v>
                </c:pt>
                <c:pt idx="76">
                  <c:v>8.2569999999999997</c:v>
                </c:pt>
                <c:pt idx="77">
                  <c:v>8.2569999999999997</c:v>
                </c:pt>
                <c:pt idx="78">
                  <c:v>8.2569999999999997</c:v>
                </c:pt>
                <c:pt idx="79">
                  <c:v>8.2569999999999997</c:v>
                </c:pt>
                <c:pt idx="80">
                  <c:v>8.2569999999999997</c:v>
                </c:pt>
                <c:pt idx="81">
                  <c:v>8.2569999999999997</c:v>
                </c:pt>
                <c:pt idx="82">
                  <c:v>8.2569999999999997</c:v>
                </c:pt>
                <c:pt idx="83">
                  <c:v>8.2569999999999997</c:v>
                </c:pt>
                <c:pt idx="84">
                  <c:v>8.2569999999999997</c:v>
                </c:pt>
                <c:pt idx="85">
                  <c:v>8.2569999999999997</c:v>
                </c:pt>
                <c:pt idx="86">
                  <c:v>8.2569999999999997</c:v>
                </c:pt>
                <c:pt idx="87">
                  <c:v>7.8739999999999997</c:v>
                </c:pt>
                <c:pt idx="88">
                  <c:v>7.8739999999999997</c:v>
                </c:pt>
                <c:pt idx="89">
                  <c:v>7.8739999999999997</c:v>
                </c:pt>
                <c:pt idx="90">
                  <c:v>7.8739999999999997</c:v>
                </c:pt>
                <c:pt idx="91">
                  <c:v>7.8739999999999997</c:v>
                </c:pt>
                <c:pt idx="92">
                  <c:v>7.8739999999999997</c:v>
                </c:pt>
                <c:pt idx="93">
                  <c:v>7.8739999999999997</c:v>
                </c:pt>
                <c:pt idx="94">
                  <c:v>7.8739999999999997</c:v>
                </c:pt>
                <c:pt idx="95">
                  <c:v>7.8739999999999997</c:v>
                </c:pt>
                <c:pt idx="96">
                  <c:v>7.8739999999999997</c:v>
                </c:pt>
                <c:pt idx="97">
                  <c:v>7.8739999999999997</c:v>
                </c:pt>
                <c:pt idx="98">
                  <c:v>7.8739999999999997</c:v>
                </c:pt>
                <c:pt idx="99">
                  <c:v>7.8739999999999997</c:v>
                </c:pt>
                <c:pt idx="100">
                  <c:v>7.5449999999999999</c:v>
                </c:pt>
                <c:pt idx="101">
                  <c:v>7.5449999999999999</c:v>
                </c:pt>
                <c:pt idx="102">
                  <c:v>7.5449999999999999</c:v>
                </c:pt>
                <c:pt idx="103">
                  <c:v>7.5449999999999999</c:v>
                </c:pt>
                <c:pt idx="104">
                  <c:v>7.5449999999999999</c:v>
                </c:pt>
                <c:pt idx="105">
                  <c:v>7.5449999999999999</c:v>
                </c:pt>
                <c:pt idx="106">
                  <c:v>7.5449999999999999</c:v>
                </c:pt>
                <c:pt idx="107">
                  <c:v>7.5449999999999999</c:v>
                </c:pt>
                <c:pt idx="108">
                  <c:v>7.5449999999999999</c:v>
                </c:pt>
                <c:pt idx="109">
                  <c:v>7.5449999999999999</c:v>
                </c:pt>
                <c:pt idx="110">
                  <c:v>7.5449999999999999</c:v>
                </c:pt>
                <c:pt idx="111">
                  <c:v>7.5449999999999999</c:v>
                </c:pt>
                <c:pt idx="112">
                  <c:v>7.5449999999999999</c:v>
                </c:pt>
                <c:pt idx="113">
                  <c:v>7.3819999999999997</c:v>
                </c:pt>
                <c:pt idx="114">
                  <c:v>7.3819999999999997</c:v>
                </c:pt>
                <c:pt idx="115">
                  <c:v>7.3819999999999997</c:v>
                </c:pt>
                <c:pt idx="116">
                  <c:v>7.3819999999999997</c:v>
                </c:pt>
                <c:pt idx="117">
                  <c:v>7.3819999999999997</c:v>
                </c:pt>
                <c:pt idx="118">
                  <c:v>7.3819999999999997</c:v>
                </c:pt>
                <c:pt idx="119">
                  <c:v>7.3819999999999997</c:v>
                </c:pt>
                <c:pt idx="120">
                  <c:v>7.3819999999999997</c:v>
                </c:pt>
                <c:pt idx="121">
                  <c:v>7.3819999999999997</c:v>
                </c:pt>
                <c:pt idx="122">
                  <c:v>7.3819999999999997</c:v>
                </c:pt>
                <c:pt idx="123">
                  <c:v>7.3819999999999997</c:v>
                </c:pt>
                <c:pt idx="124">
                  <c:v>7.3819999999999997</c:v>
                </c:pt>
                <c:pt idx="125">
                  <c:v>7.3819999999999997</c:v>
                </c:pt>
                <c:pt idx="126">
                  <c:v>7.17</c:v>
                </c:pt>
                <c:pt idx="127">
                  <c:v>7.17</c:v>
                </c:pt>
                <c:pt idx="128">
                  <c:v>7.17</c:v>
                </c:pt>
                <c:pt idx="129">
                  <c:v>7.17</c:v>
                </c:pt>
                <c:pt idx="130">
                  <c:v>7.17</c:v>
                </c:pt>
                <c:pt idx="131">
                  <c:v>7.17</c:v>
                </c:pt>
                <c:pt idx="132">
                  <c:v>7.17</c:v>
                </c:pt>
                <c:pt idx="133">
                  <c:v>7.17</c:v>
                </c:pt>
                <c:pt idx="134">
                  <c:v>7.17</c:v>
                </c:pt>
                <c:pt idx="135">
                  <c:v>7.17</c:v>
                </c:pt>
                <c:pt idx="136">
                  <c:v>7.17</c:v>
                </c:pt>
                <c:pt idx="137">
                  <c:v>7.17</c:v>
                </c:pt>
                <c:pt idx="138">
                  <c:v>7.17</c:v>
                </c:pt>
                <c:pt idx="139">
                  <c:v>6.9429999999999996</c:v>
                </c:pt>
                <c:pt idx="140">
                  <c:v>6.9429999999999996</c:v>
                </c:pt>
                <c:pt idx="141">
                  <c:v>6.9429999999999996</c:v>
                </c:pt>
                <c:pt idx="142">
                  <c:v>6.9429999999999996</c:v>
                </c:pt>
                <c:pt idx="143">
                  <c:v>6.9429999999999996</c:v>
                </c:pt>
                <c:pt idx="144">
                  <c:v>6.9429999999999996</c:v>
                </c:pt>
                <c:pt idx="145">
                  <c:v>6.9429999999999996</c:v>
                </c:pt>
                <c:pt idx="146">
                  <c:v>6.9429999999999996</c:v>
                </c:pt>
                <c:pt idx="147">
                  <c:v>6.9429999999999996</c:v>
                </c:pt>
                <c:pt idx="148">
                  <c:v>6.9429999999999996</c:v>
                </c:pt>
                <c:pt idx="149">
                  <c:v>6.9429999999999996</c:v>
                </c:pt>
                <c:pt idx="150">
                  <c:v>6.9429999999999996</c:v>
                </c:pt>
                <c:pt idx="151">
                  <c:v>6.9429999999999996</c:v>
                </c:pt>
                <c:pt idx="152">
                  <c:v>6.8970000000000002</c:v>
                </c:pt>
                <c:pt idx="153">
                  <c:v>6.8970000000000002</c:v>
                </c:pt>
                <c:pt idx="154">
                  <c:v>6.8970000000000002</c:v>
                </c:pt>
                <c:pt idx="155">
                  <c:v>6.8970000000000002</c:v>
                </c:pt>
                <c:pt idx="156">
                  <c:v>6.8970000000000002</c:v>
                </c:pt>
                <c:pt idx="157">
                  <c:v>6.8970000000000002</c:v>
                </c:pt>
                <c:pt idx="158">
                  <c:v>6.8970000000000002</c:v>
                </c:pt>
                <c:pt idx="159">
                  <c:v>6.8970000000000002</c:v>
                </c:pt>
                <c:pt idx="160">
                  <c:v>6.8970000000000002</c:v>
                </c:pt>
                <c:pt idx="161">
                  <c:v>6.8970000000000002</c:v>
                </c:pt>
                <c:pt idx="162">
                  <c:v>6.8970000000000002</c:v>
                </c:pt>
                <c:pt idx="163">
                  <c:v>6.8970000000000002</c:v>
                </c:pt>
                <c:pt idx="164">
                  <c:v>6.8970000000000002</c:v>
                </c:pt>
                <c:pt idx="165">
                  <c:v>6.7910000000000004</c:v>
                </c:pt>
                <c:pt idx="166">
                  <c:v>6.7910000000000004</c:v>
                </c:pt>
                <c:pt idx="167">
                  <c:v>6.7910000000000004</c:v>
                </c:pt>
                <c:pt idx="168">
                  <c:v>6.7910000000000004</c:v>
                </c:pt>
              </c:numCache>
            </c:numRef>
          </c:val>
          <c:smooth val="0"/>
          <c:extLst>
            <c:ext xmlns:c16="http://schemas.microsoft.com/office/drawing/2014/chart" uri="{C3380CC4-5D6E-409C-BE32-E72D297353CC}">
              <c16:uniqueId val="{00000001-FA80-445F-8DB9-303B61758BC0}"/>
            </c:ext>
          </c:extLst>
        </c:ser>
        <c:ser>
          <c:idx val="2"/>
          <c:order val="2"/>
          <c:tx>
            <c:strRef>
              <c:f>Unemployment!$D$2</c:f>
              <c:strCache>
                <c:ptCount val="1"/>
                <c:pt idx="0">
                  <c:v>Store 24</c:v>
                </c:pt>
              </c:strCache>
            </c:strRef>
          </c:tx>
          <c:spPr>
            <a:ln w="28575" cap="rnd">
              <a:solidFill>
                <a:schemeClr val="accent3"/>
              </a:solidFill>
              <a:round/>
            </a:ln>
            <a:effectLst/>
          </c:spPr>
          <c:marker>
            <c:symbol val="none"/>
          </c:marker>
          <c:cat>
            <c:numRef>
              <c:f>Unemployment!$A$3:$A$171</c:f>
              <c:numCache>
                <c:formatCode>yyyy\-mm\-dd</c:formatCode>
                <c:ptCount val="169"/>
                <c:pt idx="0">
                  <c:v>40214</c:v>
                </c:pt>
                <c:pt idx="1">
                  <c:v>40221</c:v>
                </c:pt>
                <c:pt idx="2">
                  <c:v>40228</c:v>
                </c:pt>
                <c:pt idx="3">
                  <c:v>40235</c:v>
                </c:pt>
                <c:pt idx="4">
                  <c:v>40242</c:v>
                </c:pt>
                <c:pt idx="5">
                  <c:v>40249</c:v>
                </c:pt>
                <c:pt idx="6">
                  <c:v>40256</c:v>
                </c:pt>
                <c:pt idx="7">
                  <c:v>40263</c:v>
                </c:pt>
                <c:pt idx="8">
                  <c:v>40270</c:v>
                </c:pt>
                <c:pt idx="9">
                  <c:v>40277</c:v>
                </c:pt>
                <c:pt idx="10">
                  <c:v>40284</c:v>
                </c:pt>
                <c:pt idx="11">
                  <c:v>40291</c:v>
                </c:pt>
                <c:pt idx="12">
                  <c:v>40298</c:v>
                </c:pt>
                <c:pt idx="13">
                  <c:v>40305</c:v>
                </c:pt>
                <c:pt idx="14">
                  <c:v>40312</c:v>
                </c:pt>
                <c:pt idx="15">
                  <c:v>40319</c:v>
                </c:pt>
                <c:pt idx="16">
                  <c:v>40326</c:v>
                </c:pt>
                <c:pt idx="17">
                  <c:v>40333</c:v>
                </c:pt>
                <c:pt idx="18">
                  <c:v>40340</c:v>
                </c:pt>
                <c:pt idx="19">
                  <c:v>40347</c:v>
                </c:pt>
                <c:pt idx="20">
                  <c:v>40354</c:v>
                </c:pt>
                <c:pt idx="21">
                  <c:v>40361</c:v>
                </c:pt>
                <c:pt idx="22">
                  <c:v>40368</c:v>
                </c:pt>
                <c:pt idx="23">
                  <c:v>40375</c:v>
                </c:pt>
                <c:pt idx="24">
                  <c:v>40382</c:v>
                </c:pt>
                <c:pt idx="25">
                  <c:v>40389</c:v>
                </c:pt>
                <c:pt idx="26">
                  <c:v>40396</c:v>
                </c:pt>
                <c:pt idx="27">
                  <c:v>40403</c:v>
                </c:pt>
                <c:pt idx="28">
                  <c:v>40410</c:v>
                </c:pt>
                <c:pt idx="29">
                  <c:v>40417</c:v>
                </c:pt>
                <c:pt idx="30">
                  <c:v>40424</c:v>
                </c:pt>
                <c:pt idx="31">
                  <c:v>40431</c:v>
                </c:pt>
                <c:pt idx="32">
                  <c:v>40438</c:v>
                </c:pt>
                <c:pt idx="33">
                  <c:v>40445</c:v>
                </c:pt>
                <c:pt idx="34">
                  <c:v>40452</c:v>
                </c:pt>
                <c:pt idx="35">
                  <c:v>40459</c:v>
                </c:pt>
                <c:pt idx="36">
                  <c:v>40466</c:v>
                </c:pt>
                <c:pt idx="37">
                  <c:v>40473</c:v>
                </c:pt>
                <c:pt idx="38">
                  <c:v>40480</c:v>
                </c:pt>
                <c:pt idx="39">
                  <c:v>40487</c:v>
                </c:pt>
                <c:pt idx="40">
                  <c:v>40494</c:v>
                </c:pt>
                <c:pt idx="41">
                  <c:v>40501</c:v>
                </c:pt>
                <c:pt idx="42">
                  <c:v>40508</c:v>
                </c:pt>
                <c:pt idx="43">
                  <c:v>40515</c:v>
                </c:pt>
                <c:pt idx="44">
                  <c:v>40522</c:v>
                </c:pt>
                <c:pt idx="45">
                  <c:v>40529</c:v>
                </c:pt>
                <c:pt idx="46">
                  <c:v>40536</c:v>
                </c:pt>
                <c:pt idx="47">
                  <c:v>40543</c:v>
                </c:pt>
                <c:pt idx="48">
                  <c:v>40550</c:v>
                </c:pt>
                <c:pt idx="49">
                  <c:v>40557</c:v>
                </c:pt>
                <c:pt idx="50">
                  <c:v>40564</c:v>
                </c:pt>
                <c:pt idx="51">
                  <c:v>40571</c:v>
                </c:pt>
                <c:pt idx="52">
                  <c:v>40578</c:v>
                </c:pt>
                <c:pt idx="53">
                  <c:v>40585</c:v>
                </c:pt>
                <c:pt idx="54">
                  <c:v>40592</c:v>
                </c:pt>
                <c:pt idx="55">
                  <c:v>40599</c:v>
                </c:pt>
                <c:pt idx="56">
                  <c:v>40606</c:v>
                </c:pt>
                <c:pt idx="57">
                  <c:v>40613</c:v>
                </c:pt>
                <c:pt idx="58">
                  <c:v>40620</c:v>
                </c:pt>
                <c:pt idx="59">
                  <c:v>40627</c:v>
                </c:pt>
                <c:pt idx="60">
                  <c:v>40634</c:v>
                </c:pt>
                <c:pt idx="61">
                  <c:v>40641</c:v>
                </c:pt>
                <c:pt idx="62">
                  <c:v>40648</c:v>
                </c:pt>
                <c:pt idx="63">
                  <c:v>40655</c:v>
                </c:pt>
                <c:pt idx="64">
                  <c:v>40662</c:v>
                </c:pt>
                <c:pt idx="65">
                  <c:v>40669</c:v>
                </c:pt>
                <c:pt idx="66">
                  <c:v>40676</c:v>
                </c:pt>
                <c:pt idx="67">
                  <c:v>40683</c:v>
                </c:pt>
                <c:pt idx="68">
                  <c:v>40690</c:v>
                </c:pt>
                <c:pt idx="69">
                  <c:v>40697</c:v>
                </c:pt>
                <c:pt idx="70">
                  <c:v>40704</c:v>
                </c:pt>
                <c:pt idx="71">
                  <c:v>40711</c:v>
                </c:pt>
                <c:pt idx="72">
                  <c:v>40718</c:v>
                </c:pt>
                <c:pt idx="73">
                  <c:v>40725</c:v>
                </c:pt>
                <c:pt idx="74">
                  <c:v>40732</c:v>
                </c:pt>
                <c:pt idx="75">
                  <c:v>40739</c:v>
                </c:pt>
                <c:pt idx="76">
                  <c:v>40746</c:v>
                </c:pt>
                <c:pt idx="77">
                  <c:v>40753</c:v>
                </c:pt>
                <c:pt idx="78">
                  <c:v>40760</c:v>
                </c:pt>
                <c:pt idx="79">
                  <c:v>40767</c:v>
                </c:pt>
                <c:pt idx="80">
                  <c:v>40774</c:v>
                </c:pt>
                <c:pt idx="81">
                  <c:v>40781</c:v>
                </c:pt>
                <c:pt idx="82">
                  <c:v>40788</c:v>
                </c:pt>
                <c:pt idx="83">
                  <c:v>40795</c:v>
                </c:pt>
                <c:pt idx="84">
                  <c:v>40802</c:v>
                </c:pt>
                <c:pt idx="85">
                  <c:v>40809</c:v>
                </c:pt>
                <c:pt idx="86">
                  <c:v>40816</c:v>
                </c:pt>
                <c:pt idx="87">
                  <c:v>40823</c:v>
                </c:pt>
                <c:pt idx="88">
                  <c:v>40830</c:v>
                </c:pt>
                <c:pt idx="89">
                  <c:v>40837</c:v>
                </c:pt>
                <c:pt idx="90">
                  <c:v>40844</c:v>
                </c:pt>
                <c:pt idx="91">
                  <c:v>40851</c:v>
                </c:pt>
                <c:pt idx="92">
                  <c:v>40858</c:v>
                </c:pt>
                <c:pt idx="93">
                  <c:v>40865</c:v>
                </c:pt>
                <c:pt idx="94">
                  <c:v>40872</c:v>
                </c:pt>
                <c:pt idx="95">
                  <c:v>40879</c:v>
                </c:pt>
                <c:pt idx="96">
                  <c:v>40886</c:v>
                </c:pt>
                <c:pt idx="97">
                  <c:v>40893</c:v>
                </c:pt>
                <c:pt idx="98">
                  <c:v>40900</c:v>
                </c:pt>
                <c:pt idx="99">
                  <c:v>40907</c:v>
                </c:pt>
                <c:pt idx="100">
                  <c:v>40914</c:v>
                </c:pt>
                <c:pt idx="101">
                  <c:v>40921</c:v>
                </c:pt>
                <c:pt idx="102">
                  <c:v>40928</c:v>
                </c:pt>
                <c:pt idx="103">
                  <c:v>40935</c:v>
                </c:pt>
                <c:pt idx="104">
                  <c:v>40942</c:v>
                </c:pt>
                <c:pt idx="105">
                  <c:v>40949</c:v>
                </c:pt>
                <c:pt idx="106">
                  <c:v>40956</c:v>
                </c:pt>
                <c:pt idx="107">
                  <c:v>40963</c:v>
                </c:pt>
                <c:pt idx="108">
                  <c:v>40970</c:v>
                </c:pt>
                <c:pt idx="109">
                  <c:v>40977</c:v>
                </c:pt>
                <c:pt idx="110">
                  <c:v>40984</c:v>
                </c:pt>
                <c:pt idx="111">
                  <c:v>40991</c:v>
                </c:pt>
                <c:pt idx="112">
                  <c:v>40998</c:v>
                </c:pt>
                <c:pt idx="113">
                  <c:v>41005</c:v>
                </c:pt>
                <c:pt idx="114">
                  <c:v>41012</c:v>
                </c:pt>
                <c:pt idx="115">
                  <c:v>41019</c:v>
                </c:pt>
                <c:pt idx="116">
                  <c:v>41026</c:v>
                </c:pt>
                <c:pt idx="117">
                  <c:v>41033</c:v>
                </c:pt>
                <c:pt idx="118">
                  <c:v>41040</c:v>
                </c:pt>
                <c:pt idx="119">
                  <c:v>41047</c:v>
                </c:pt>
                <c:pt idx="120">
                  <c:v>41054</c:v>
                </c:pt>
                <c:pt idx="121">
                  <c:v>41061</c:v>
                </c:pt>
                <c:pt idx="122">
                  <c:v>41068</c:v>
                </c:pt>
                <c:pt idx="123">
                  <c:v>41075</c:v>
                </c:pt>
                <c:pt idx="124">
                  <c:v>41082</c:v>
                </c:pt>
                <c:pt idx="125">
                  <c:v>41089</c:v>
                </c:pt>
                <c:pt idx="126">
                  <c:v>41096</c:v>
                </c:pt>
                <c:pt idx="127">
                  <c:v>41103</c:v>
                </c:pt>
                <c:pt idx="128">
                  <c:v>41110</c:v>
                </c:pt>
                <c:pt idx="129">
                  <c:v>41117</c:v>
                </c:pt>
                <c:pt idx="130">
                  <c:v>41124</c:v>
                </c:pt>
                <c:pt idx="131">
                  <c:v>41131</c:v>
                </c:pt>
                <c:pt idx="132">
                  <c:v>41138</c:v>
                </c:pt>
                <c:pt idx="133">
                  <c:v>41145</c:v>
                </c:pt>
                <c:pt idx="134">
                  <c:v>41152</c:v>
                </c:pt>
                <c:pt idx="135">
                  <c:v>41159</c:v>
                </c:pt>
                <c:pt idx="136">
                  <c:v>41166</c:v>
                </c:pt>
                <c:pt idx="137">
                  <c:v>41173</c:v>
                </c:pt>
                <c:pt idx="138">
                  <c:v>41180</c:v>
                </c:pt>
                <c:pt idx="139">
                  <c:v>41187</c:v>
                </c:pt>
                <c:pt idx="140">
                  <c:v>41194</c:v>
                </c:pt>
                <c:pt idx="141">
                  <c:v>41201</c:v>
                </c:pt>
                <c:pt idx="142">
                  <c:v>41208</c:v>
                </c:pt>
                <c:pt idx="143">
                  <c:v>41215</c:v>
                </c:pt>
                <c:pt idx="144">
                  <c:v>41222</c:v>
                </c:pt>
                <c:pt idx="145">
                  <c:v>41229</c:v>
                </c:pt>
                <c:pt idx="146">
                  <c:v>41236</c:v>
                </c:pt>
                <c:pt idx="147">
                  <c:v>41243</c:v>
                </c:pt>
                <c:pt idx="148">
                  <c:v>41250</c:v>
                </c:pt>
                <c:pt idx="149">
                  <c:v>41257</c:v>
                </c:pt>
                <c:pt idx="150">
                  <c:v>41264</c:v>
                </c:pt>
                <c:pt idx="151">
                  <c:v>41271</c:v>
                </c:pt>
                <c:pt idx="152">
                  <c:v>41278</c:v>
                </c:pt>
                <c:pt idx="153">
                  <c:v>41285</c:v>
                </c:pt>
                <c:pt idx="154">
                  <c:v>41292</c:v>
                </c:pt>
                <c:pt idx="155">
                  <c:v>41299</c:v>
                </c:pt>
                <c:pt idx="156">
                  <c:v>41306</c:v>
                </c:pt>
                <c:pt idx="157">
                  <c:v>41313</c:v>
                </c:pt>
                <c:pt idx="158">
                  <c:v>41320</c:v>
                </c:pt>
                <c:pt idx="159">
                  <c:v>41327</c:v>
                </c:pt>
                <c:pt idx="160">
                  <c:v>41334</c:v>
                </c:pt>
                <c:pt idx="161">
                  <c:v>41341</c:v>
                </c:pt>
                <c:pt idx="162">
                  <c:v>41348</c:v>
                </c:pt>
                <c:pt idx="163">
                  <c:v>41355</c:v>
                </c:pt>
                <c:pt idx="164">
                  <c:v>41362</c:v>
                </c:pt>
                <c:pt idx="165">
                  <c:v>41369</c:v>
                </c:pt>
                <c:pt idx="166">
                  <c:v>41376</c:v>
                </c:pt>
                <c:pt idx="167">
                  <c:v>41383</c:v>
                </c:pt>
                <c:pt idx="168">
                  <c:v>41390</c:v>
                </c:pt>
              </c:numCache>
            </c:numRef>
          </c:cat>
          <c:val>
            <c:numRef>
              <c:f>Unemployment!$D$3:$D$171</c:f>
              <c:numCache>
                <c:formatCode>General</c:formatCode>
                <c:ptCount val="169"/>
                <c:pt idx="0">
                  <c:v>8.3260000000000005</c:v>
                </c:pt>
                <c:pt idx="1">
                  <c:v>8.3260000000000005</c:v>
                </c:pt>
                <c:pt idx="2">
                  <c:v>8.3260000000000005</c:v>
                </c:pt>
                <c:pt idx="3">
                  <c:v>8.3260000000000005</c:v>
                </c:pt>
                <c:pt idx="4">
                  <c:v>8.3260000000000005</c:v>
                </c:pt>
                <c:pt idx="5">
                  <c:v>8.3260000000000005</c:v>
                </c:pt>
                <c:pt idx="6">
                  <c:v>8.3260000000000005</c:v>
                </c:pt>
                <c:pt idx="7">
                  <c:v>8.3260000000000005</c:v>
                </c:pt>
                <c:pt idx="8">
                  <c:v>8.2110000000000003</c:v>
                </c:pt>
                <c:pt idx="9">
                  <c:v>8.2110000000000003</c:v>
                </c:pt>
                <c:pt idx="10">
                  <c:v>8.2110000000000003</c:v>
                </c:pt>
                <c:pt idx="11">
                  <c:v>8.2110000000000003</c:v>
                </c:pt>
                <c:pt idx="12">
                  <c:v>8.2110000000000003</c:v>
                </c:pt>
                <c:pt idx="13">
                  <c:v>8.2110000000000003</c:v>
                </c:pt>
                <c:pt idx="14">
                  <c:v>8.2110000000000003</c:v>
                </c:pt>
                <c:pt idx="15">
                  <c:v>8.2110000000000003</c:v>
                </c:pt>
                <c:pt idx="16">
                  <c:v>8.2110000000000003</c:v>
                </c:pt>
                <c:pt idx="17">
                  <c:v>8.2110000000000003</c:v>
                </c:pt>
                <c:pt idx="18">
                  <c:v>8.2110000000000003</c:v>
                </c:pt>
                <c:pt idx="19">
                  <c:v>8.2110000000000003</c:v>
                </c:pt>
                <c:pt idx="20">
                  <c:v>8.2110000000000003</c:v>
                </c:pt>
                <c:pt idx="21">
                  <c:v>8.1170000000000009</c:v>
                </c:pt>
                <c:pt idx="22">
                  <c:v>8.1170000000000009</c:v>
                </c:pt>
                <c:pt idx="23">
                  <c:v>8.1170000000000009</c:v>
                </c:pt>
                <c:pt idx="24">
                  <c:v>8.1170000000000009</c:v>
                </c:pt>
                <c:pt idx="25">
                  <c:v>8.1170000000000009</c:v>
                </c:pt>
                <c:pt idx="26">
                  <c:v>8.1170000000000009</c:v>
                </c:pt>
                <c:pt idx="27">
                  <c:v>8.1170000000000009</c:v>
                </c:pt>
                <c:pt idx="28">
                  <c:v>8.1170000000000009</c:v>
                </c:pt>
                <c:pt idx="29">
                  <c:v>8.1170000000000009</c:v>
                </c:pt>
                <c:pt idx="30">
                  <c:v>8.1170000000000009</c:v>
                </c:pt>
                <c:pt idx="31">
                  <c:v>8.1170000000000009</c:v>
                </c:pt>
                <c:pt idx="32">
                  <c:v>8.1170000000000009</c:v>
                </c:pt>
                <c:pt idx="33">
                  <c:v>8.1170000000000009</c:v>
                </c:pt>
                <c:pt idx="34">
                  <c:v>8.2750000000000004</c:v>
                </c:pt>
                <c:pt idx="35">
                  <c:v>8.2750000000000004</c:v>
                </c:pt>
                <c:pt idx="36">
                  <c:v>8.2750000000000004</c:v>
                </c:pt>
                <c:pt idx="37">
                  <c:v>8.2750000000000004</c:v>
                </c:pt>
                <c:pt idx="38">
                  <c:v>8.2750000000000004</c:v>
                </c:pt>
                <c:pt idx="39">
                  <c:v>8.2750000000000004</c:v>
                </c:pt>
                <c:pt idx="40">
                  <c:v>8.2750000000000004</c:v>
                </c:pt>
                <c:pt idx="41">
                  <c:v>8.2750000000000004</c:v>
                </c:pt>
                <c:pt idx="42">
                  <c:v>8.2750000000000004</c:v>
                </c:pt>
                <c:pt idx="43">
                  <c:v>8.2750000000000004</c:v>
                </c:pt>
                <c:pt idx="44">
                  <c:v>8.2750000000000004</c:v>
                </c:pt>
                <c:pt idx="45">
                  <c:v>8.2750000000000004</c:v>
                </c:pt>
                <c:pt idx="46">
                  <c:v>8.2750000000000004</c:v>
                </c:pt>
                <c:pt idx="47">
                  <c:v>8.2750000000000004</c:v>
                </c:pt>
                <c:pt idx="48">
                  <c:v>8.2520000000000007</c:v>
                </c:pt>
                <c:pt idx="49">
                  <c:v>8.2520000000000007</c:v>
                </c:pt>
                <c:pt idx="50">
                  <c:v>8.2520000000000007</c:v>
                </c:pt>
                <c:pt idx="51">
                  <c:v>8.2520000000000007</c:v>
                </c:pt>
                <c:pt idx="52">
                  <c:v>8.2520000000000007</c:v>
                </c:pt>
                <c:pt idx="53">
                  <c:v>8.2520000000000007</c:v>
                </c:pt>
                <c:pt idx="54">
                  <c:v>8.2520000000000007</c:v>
                </c:pt>
                <c:pt idx="55">
                  <c:v>8.2520000000000007</c:v>
                </c:pt>
                <c:pt idx="56">
                  <c:v>8.2520000000000007</c:v>
                </c:pt>
                <c:pt idx="57">
                  <c:v>8.2520000000000007</c:v>
                </c:pt>
                <c:pt idx="58">
                  <c:v>8.2520000000000007</c:v>
                </c:pt>
                <c:pt idx="59">
                  <c:v>8.2520000000000007</c:v>
                </c:pt>
                <c:pt idx="60">
                  <c:v>8.2119999999999997</c:v>
                </c:pt>
                <c:pt idx="61">
                  <c:v>8.2119999999999997</c:v>
                </c:pt>
                <c:pt idx="62">
                  <c:v>8.2119999999999997</c:v>
                </c:pt>
                <c:pt idx="63">
                  <c:v>8.2119999999999997</c:v>
                </c:pt>
                <c:pt idx="64">
                  <c:v>8.2119999999999997</c:v>
                </c:pt>
                <c:pt idx="65">
                  <c:v>8.2119999999999997</c:v>
                </c:pt>
                <c:pt idx="66">
                  <c:v>8.2119999999999997</c:v>
                </c:pt>
                <c:pt idx="67">
                  <c:v>8.2119999999999997</c:v>
                </c:pt>
                <c:pt idx="68">
                  <c:v>8.2119999999999997</c:v>
                </c:pt>
                <c:pt idx="69">
                  <c:v>8.2119999999999997</c:v>
                </c:pt>
                <c:pt idx="70">
                  <c:v>8.2119999999999997</c:v>
                </c:pt>
                <c:pt idx="71">
                  <c:v>8.2119999999999997</c:v>
                </c:pt>
                <c:pt idx="72">
                  <c:v>8.2119999999999997</c:v>
                </c:pt>
                <c:pt idx="73">
                  <c:v>8.3580000000000005</c:v>
                </c:pt>
                <c:pt idx="74">
                  <c:v>8.3580000000000005</c:v>
                </c:pt>
                <c:pt idx="75">
                  <c:v>8.3580000000000005</c:v>
                </c:pt>
                <c:pt idx="76">
                  <c:v>8.3580000000000005</c:v>
                </c:pt>
                <c:pt idx="77">
                  <c:v>8.3580000000000005</c:v>
                </c:pt>
                <c:pt idx="78">
                  <c:v>8.3580000000000005</c:v>
                </c:pt>
                <c:pt idx="79">
                  <c:v>8.3580000000000005</c:v>
                </c:pt>
                <c:pt idx="80">
                  <c:v>8.3580000000000005</c:v>
                </c:pt>
                <c:pt idx="81">
                  <c:v>8.3580000000000005</c:v>
                </c:pt>
                <c:pt idx="82">
                  <c:v>8.3580000000000005</c:v>
                </c:pt>
                <c:pt idx="83">
                  <c:v>8.3580000000000005</c:v>
                </c:pt>
                <c:pt idx="84">
                  <c:v>8.3580000000000005</c:v>
                </c:pt>
                <c:pt idx="85">
                  <c:v>8.3580000000000005</c:v>
                </c:pt>
                <c:pt idx="86">
                  <c:v>8.3580000000000005</c:v>
                </c:pt>
                <c:pt idx="87">
                  <c:v>8.4540000000000006</c:v>
                </c:pt>
                <c:pt idx="88">
                  <c:v>8.4540000000000006</c:v>
                </c:pt>
                <c:pt idx="89">
                  <c:v>8.4540000000000006</c:v>
                </c:pt>
                <c:pt idx="90">
                  <c:v>8.4540000000000006</c:v>
                </c:pt>
                <c:pt idx="91">
                  <c:v>8.4540000000000006</c:v>
                </c:pt>
                <c:pt idx="92">
                  <c:v>8.4540000000000006</c:v>
                </c:pt>
                <c:pt idx="93">
                  <c:v>8.4540000000000006</c:v>
                </c:pt>
                <c:pt idx="94">
                  <c:v>8.4540000000000006</c:v>
                </c:pt>
                <c:pt idx="95">
                  <c:v>8.4540000000000006</c:v>
                </c:pt>
                <c:pt idx="96">
                  <c:v>8.4540000000000006</c:v>
                </c:pt>
                <c:pt idx="97">
                  <c:v>8.4540000000000006</c:v>
                </c:pt>
                <c:pt idx="98">
                  <c:v>8.4540000000000006</c:v>
                </c:pt>
                <c:pt idx="99">
                  <c:v>8.4540000000000006</c:v>
                </c:pt>
                <c:pt idx="100">
                  <c:v>8.6590000000000007</c:v>
                </c:pt>
                <c:pt idx="101">
                  <c:v>8.6590000000000007</c:v>
                </c:pt>
                <c:pt idx="102">
                  <c:v>8.6590000000000007</c:v>
                </c:pt>
                <c:pt idx="103">
                  <c:v>8.6590000000000007</c:v>
                </c:pt>
                <c:pt idx="104">
                  <c:v>8.6590000000000007</c:v>
                </c:pt>
                <c:pt idx="105">
                  <c:v>8.6590000000000007</c:v>
                </c:pt>
                <c:pt idx="106">
                  <c:v>8.6590000000000007</c:v>
                </c:pt>
                <c:pt idx="107">
                  <c:v>8.6590000000000007</c:v>
                </c:pt>
                <c:pt idx="108">
                  <c:v>8.6590000000000007</c:v>
                </c:pt>
                <c:pt idx="109">
                  <c:v>8.6590000000000007</c:v>
                </c:pt>
                <c:pt idx="110">
                  <c:v>8.6590000000000007</c:v>
                </c:pt>
                <c:pt idx="111">
                  <c:v>8.6590000000000007</c:v>
                </c:pt>
                <c:pt idx="112">
                  <c:v>8.6590000000000007</c:v>
                </c:pt>
                <c:pt idx="113">
                  <c:v>8.9830000000000005</c:v>
                </c:pt>
                <c:pt idx="114">
                  <c:v>8.9830000000000005</c:v>
                </c:pt>
                <c:pt idx="115">
                  <c:v>8.9830000000000005</c:v>
                </c:pt>
                <c:pt idx="116">
                  <c:v>8.9830000000000005</c:v>
                </c:pt>
                <c:pt idx="117">
                  <c:v>8.9830000000000005</c:v>
                </c:pt>
                <c:pt idx="118">
                  <c:v>8.9830000000000005</c:v>
                </c:pt>
                <c:pt idx="119">
                  <c:v>8.9830000000000005</c:v>
                </c:pt>
                <c:pt idx="120">
                  <c:v>8.9830000000000005</c:v>
                </c:pt>
                <c:pt idx="121">
                  <c:v>8.9830000000000005</c:v>
                </c:pt>
                <c:pt idx="122">
                  <c:v>8.9830000000000005</c:v>
                </c:pt>
                <c:pt idx="123">
                  <c:v>8.9830000000000005</c:v>
                </c:pt>
                <c:pt idx="124">
                  <c:v>8.9830000000000005</c:v>
                </c:pt>
                <c:pt idx="125">
                  <c:v>8.9830000000000005</c:v>
                </c:pt>
                <c:pt idx="126">
                  <c:v>8.9529999999999994</c:v>
                </c:pt>
                <c:pt idx="127">
                  <c:v>8.9529999999999994</c:v>
                </c:pt>
                <c:pt idx="128">
                  <c:v>8.9529999999999994</c:v>
                </c:pt>
                <c:pt idx="129">
                  <c:v>8.9529999999999994</c:v>
                </c:pt>
                <c:pt idx="130">
                  <c:v>8.9529999999999994</c:v>
                </c:pt>
                <c:pt idx="131">
                  <c:v>8.9529999999999994</c:v>
                </c:pt>
                <c:pt idx="132">
                  <c:v>8.9529999999999994</c:v>
                </c:pt>
                <c:pt idx="133">
                  <c:v>8.9529999999999994</c:v>
                </c:pt>
                <c:pt idx="134">
                  <c:v>8.9529999999999994</c:v>
                </c:pt>
                <c:pt idx="135">
                  <c:v>8.9529999999999994</c:v>
                </c:pt>
                <c:pt idx="136">
                  <c:v>8.9529999999999994</c:v>
                </c:pt>
                <c:pt idx="137">
                  <c:v>8.9529999999999994</c:v>
                </c:pt>
                <c:pt idx="138">
                  <c:v>8.9529999999999994</c:v>
                </c:pt>
                <c:pt idx="139">
                  <c:v>8.6929999999999996</c:v>
                </c:pt>
                <c:pt idx="140">
                  <c:v>8.6929999999999996</c:v>
                </c:pt>
                <c:pt idx="141">
                  <c:v>8.6929999999999996</c:v>
                </c:pt>
                <c:pt idx="142">
                  <c:v>8.6929999999999996</c:v>
                </c:pt>
                <c:pt idx="143">
                  <c:v>8.6929999999999996</c:v>
                </c:pt>
                <c:pt idx="144">
                  <c:v>8.6929999999999996</c:v>
                </c:pt>
                <c:pt idx="145">
                  <c:v>8.6929999999999996</c:v>
                </c:pt>
                <c:pt idx="146">
                  <c:v>8.6929999999999996</c:v>
                </c:pt>
                <c:pt idx="147">
                  <c:v>8.6929999999999996</c:v>
                </c:pt>
                <c:pt idx="148">
                  <c:v>8.6929999999999996</c:v>
                </c:pt>
                <c:pt idx="149">
                  <c:v>8.6929999999999996</c:v>
                </c:pt>
                <c:pt idx="150">
                  <c:v>8.6929999999999996</c:v>
                </c:pt>
                <c:pt idx="151">
                  <c:v>8.6929999999999996</c:v>
                </c:pt>
                <c:pt idx="152">
                  <c:v>8.75</c:v>
                </c:pt>
                <c:pt idx="153">
                  <c:v>8.75</c:v>
                </c:pt>
                <c:pt idx="154">
                  <c:v>8.75</c:v>
                </c:pt>
                <c:pt idx="155">
                  <c:v>8.75</c:v>
                </c:pt>
                <c:pt idx="156">
                  <c:v>8.75</c:v>
                </c:pt>
                <c:pt idx="157">
                  <c:v>8.75</c:v>
                </c:pt>
                <c:pt idx="158">
                  <c:v>8.75</c:v>
                </c:pt>
                <c:pt idx="159">
                  <c:v>8.75</c:v>
                </c:pt>
                <c:pt idx="160">
                  <c:v>8.75</c:v>
                </c:pt>
                <c:pt idx="161">
                  <c:v>8.75</c:v>
                </c:pt>
                <c:pt idx="162">
                  <c:v>8.75</c:v>
                </c:pt>
                <c:pt idx="163">
                  <c:v>8.75</c:v>
                </c:pt>
                <c:pt idx="164">
                  <c:v>8.75</c:v>
                </c:pt>
                <c:pt idx="165">
                  <c:v>8.3620000000000001</c:v>
                </c:pt>
                <c:pt idx="166">
                  <c:v>8.3620000000000001</c:v>
                </c:pt>
                <c:pt idx="167">
                  <c:v>8.3620000000000001</c:v>
                </c:pt>
                <c:pt idx="168">
                  <c:v>8.3620000000000001</c:v>
                </c:pt>
              </c:numCache>
            </c:numRef>
          </c:val>
          <c:smooth val="0"/>
          <c:extLst>
            <c:ext xmlns:c16="http://schemas.microsoft.com/office/drawing/2014/chart" uri="{C3380CC4-5D6E-409C-BE32-E72D297353CC}">
              <c16:uniqueId val="{00000002-FA80-445F-8DB9-303B61758BC0}"/>
            </c:ext>
          </c:extLst>
        </c:ser>
        <c:ser>
          <c:idx val="3"/>
          <c:order val="3"/>
          <c:tx>
            <c:strRef>
              <c:f>Unemployment!$E$2</c:f>
              <c:strCache>
                <c:ptCount val="1"/>
                <c:pt idx="0">
                  <c:v>Store 34</c:v>
                </c:pt>
              </c:strCache>
            </c:strRef>
          </c:tx>
          <c:spPr>
            <a:ln w="28575" cap="rnd">
              <a:solidFill>
                <a:schemeClr val="accent4"/>
              </a:solidFill>
              <a:round/>
            </a:ln>
            <a:effectLst/>
          </c:spPr>
          <c:marker>
            <c:symbol val="none"/>
          </c:marker>
          <c:cat>
            <c:numRef>
              <c:f>Unemployment!$A$3:$A$171</c:f>
              <c:numCache>
                <c:formatCode>yyyy\-mm\-dd</c:formatCode>
                <c:ptCount val="169"/>
                <c:pt idx="0">
                  <c:v>40214</c:v>
                </c:pt>
                <c:pt idx="1">
                  <c:v>40221</c:v>
                </c:pt>
                <c:pt idx="2">
                  <c:v>40228</c:v>
                </c:pt>
                <c:pt idx="3">
                  <c:v>40235</c:v>
                </c:pt>
                <c:pt idx="4">
                  <c:v>40242</c:v>
                </c:pt>
                <c:pt idx="5">
                  <c:v>40249</c:v>
                </c:pt>
                <c:pt idx="6">
                  <c:v>40256</c:v>
                </c:pt>
                <c:pt idx="7">
                  <c:v>40263</c:v>
                </c:pt>
                <c:pt idx="8">
                  <c:v>40270</c:v>
                </c:pt>
                <c:pt idx="9">
                  <c:v>40277</c:v>
                </c:pt>
                <c:pt idx="10">
                  <c:v>40284</c:v>
                </c:pt>
                <c:pt idx="11">
                  <c:v>40291</c:v>
                </c:pt>
                <c:pt idx="12">
                  <c:v>40298</c:v>
                </c:pt>
                <c:pt idx="13">
                  <c:v>40305</c:v>
                </c:pt>
                <c:pt idx="14">
                  <c:v>40312</c:v>
                </c:pt>
                <c:pt idx="15">
                  <c:v>40319</c:v>
                </c:pt>
                <c:pt idx="16">
                  <c:v>40326</c:v>
                </c:pt>
                <c:pt idx="17">
                  <c:v>40333</c:v>
                </c:pt>
                <c:pt idx="18">
                  <c:v>40340</c:v>
                </c:pt>
                <c:pt idx="19">
                  <c:v>40347</c:v>
                </c:pt>
                <c:pt idx="20">
                  <c:v>40354</c:v>
                </c:pt>
                <c:pt idx="21">
                  <c:v>40361</c:v>
                </c:pt>
                <c:pt idx="22">
                  <c:v>40368</c:v>
                </c:pt>
                <c:pt idx="23">
                  <c:v>40375</c:v>
                </c:pt>
                <c:pt idx="24">
                  <c:v>40382</c:v>
                </c:pt>
                <c:pt idx="25">
                  <c:v>40389</c:v>
                </c:pt>
                <c:pt idx="26">
                  <c:v>40396</c:v>
                </c:pt>
                <c:pt idx="27">
                  <c:v>40403</c:v>
                </c:pt>
                <c:pt idx="28">
                  <c:v>40410</c:v>
                </c:pt>
                <c:pt idx="29">
                  <c:v>40417</c:v>
                </c:pt>
                <c:pt idx="30">
                  <c:v>40424</c:v>
                </c:pt>
                <c:pt idx="31">
                  <c:v>40431</c:v>
                </c:pt>
                <c:pt idx="32">
                  <c:v>40438</c:v>
                </c:pt>
                <c:pt idx="33">
                  <c:v>40445</c:v>
                </c:pt>
                <c:pt idx="34">
                  <c:v>40452</c:v>
                </c:pt>
                <c:pt idx="35">
                  <c:v>40459</c:v>
                </c:pt>
                <c:pt idx="36">
                  <c:v>40466</c:v>
                </c:pt>
                <c:pt idx="37">
                  <c:v>40473</c:v>
                </c:pt>
                <c:pt idx="38">
                  <c:v>40480</c:v>
                </c:pt>
                <c:pt idx="39">
                  <c:v>40487</c:v>
                </c:pt>
                <c:pt idx="40">
                  <c:v>40494</c:v>
                </c:pt>
                <c:pt idx="41">
                  <c:v>40501</c:v>
                </c:pt>
                <c:pt idx="42">
                  <c:v>40508</c:v>
                </c:pt>
                <c:pt idx="43">
                  <c:v>40515</c:v>
                </c:pt>
                <c:pt idx="44">
                  <c:v>40522</c:v>
                </c:pt>
                <c:pt idx="45">
                  <c:v>40529</c:v>
                </c:pt>
                <c:pt idx="46">
                  <c:v>40536</c:v>
                </c:pt>
                <c:pt idx="47">
                  <c:v>40543</c:v>
                </c:pt>
                <c:pt idx="48">
                  <c:v>40550</c:v>
                </c:pt>
                <c:pt idx="49">
                  <c:v>40557</c:v>
                </c:pt>
                <c:pt idx="50">
                  <c:v>40564</c:v>
                </c:pt>
                <c:pt idx="51">
                  <c:v>40571</c:v>
                </c:pt>
                <c:pt idx="52">
                  <c:v>40578</c:v>
                </c:pt>
                <c:pt idx="53">
                  <c:v>40585</c:v>
                </c:pt>
                <c:pt idx="54">
                  <c:v>40592</c:v>
                </c:pt>
                <c:pt idx="55">
                  <c:v>40599</c:v>
                </c:pt>
                <c:pt idx="56">
                  <c:v>40606</c:v>
                </c:pt>
                <c:pt idx="57">
                  <c:v>40613</c:v>
                </c:pt>
                <c:pt idx="58">
                  <c:v>40620</c:v>
                </c:pt>
                <c:pt idx="59">
                  <c:v>40627</c:v>
                </c:pt>
                <c:pt idx="60">
                  <c:v>40634</c:v>
                </c:pt>
                <c:pt idx="61">
                  <c:v>40641</c:v>
                </c:pt>
                <c:pt idx="62">
                  <c:v>40648</c:v>
                </c:pt>
                <c:pt idx="63">
                  <c:v>40655</c:v>
                </c:pt>
                <c:pt idx="64">
                  <c:v>40662</c:v>
                </c:pt>
                <c:pt idx="65">
                  <c:v>40669</c:v>
                </c:pt>
                <c:pt idx="66">
                  <c:v>40676</c:v>
                </c:pt>
                <c:pt idx="67">
                  <c:v>40683</c:v>
                </c:pt>
                <c:pt idx="68">
                  <c:v>40690</c:v>
                </c:pt>
                <c:pt idx="69">
                  <c:v>40697</c:v>
                </c:pt>
                <c:pt idx="70">
                  <c:v>40704</c:v>
                </c:pt>
                <c:pt idx="71">
                  <c:v>40711</c:v>
                </c:pt>
                <c:pt idx="72">
                  <c:v>40718</c:v>
                </c:pt>
                <c:pt idx="73">
                  <c:v>40725</c:v>
                </c:pt>
                <c:pt idx="74">
                  <c:v>40732</c:v>
                </c:pt>
                <c:pt idx="75">
                  <c:v>40739</c:v>
                </c:pt>
                <c:pt idx="76">
                  <c:v>40746</c:v>
                </c:pt>
                <c:pt idx="77">
                  <c:v>40753</c:v>
                </c:pt>
                <c:pt idx="78">
                  <c:v>40760</c:v>
                </c:pt>
                <c:pt idx="79">
                  <c:v>40767</c:v>
                </c:pt>
                <c:pt idx="80">
                  <c:v>40774</c:v>
                </c:pt>
                <c:pt idx="81">
                  <c:v>40781</c:v>
                </c:pt>
                <c:pt idx="82">
                  <c:v>40788</c:v>
                </c:pt>
                <c:pt idx="83">
                  <c:v>40795</c:v>
                </c:pt>
                <c:pt idx="84">
                  <c:v>40802</c:v>
                </c:pt>
                <c:pt idx="85">
                  <c:v>40809</c:v>
                </c:pt>
                <c:pt idx="86">
                  <c:v>40816</c:v>
                </c:pt>
                <c:pt idx="87">
                  <c:v>40823</c:v>
                </c:pt>
                <c:pt idx="88">
                  <c:v>40830</c:v>
                </c:pt>
                <c:pt idx="89">
                  <c:v>40837</c:v>
                </c:pt>
                <c:pt idx="90">
                  <c:v>40844</c:v>
                </c:pt>
                <c:pt idx="91">
                  <c:v>40851</c:v>
                </c:pt>
                <c:pt idx="92">
                  <c:v>40858</c:v>
                </c:pt>
                <c:pt idx="93">
                  <c:v>40865</c:v>
                </c:pt>
                <c:pt idx="94">
                  <c:v>40872</c:v>
                </c:pt>
                <c:pt idx="95">
                  <c:v>40879</c:v>
                </c:pt>
                <c:pt idx="96">
                  <c:v>40886</c:v>
                </c:pt>
                <c:pt idx="97">
                  <c:v>40893</c:v>
                </c:pt>
                <c:pt idx="98">
                  <c:v>40900</c:v>
                </c:pt>
                <c:pt idx="99">
                  <c:v>40907</c:v>
                </c:pt>
                <c:pt idx="100">
                  <c:v>40914</c:v>
                </c:pt>
                <c:pt idx="101">
                  <c:v>40921</c:v>
                </c:pt>
                <c:pt idx="102">
                  <c:v>40928</c:v>
                </c:pt>
                <c:pt idx="103">
                  <c:v>40935</c:v>
                </c:pt>
                <c:pt idx="104">
                  <c:v>40942</c:v>
                </c:pt>
                <c:pt idx="105">
                  <c:v>40949</c:v>
                </c:pt>
                <c:pt idx="106">
                  <c:v>40956</c:v>
                </c:pt>
                <c:pt idx="107">
                  <c:v>40963</c:v>
                </c:pt>
                <c:pt idx="108">
                  <c:v>40970</c:v>
                </c:pt>
                <c:pt idx="109">
                  <c:v>40977</c:v>
                </c:pt>
                <c:pt idx="110">
                  <c:v>40984</c:v>
                </c:pt>
                <c:pt idx="111">
                  <c:v>40991</c:v>
                </c:pt>
                <c:pt idx="112">
                  <c:v>40998</c:v>
                </c:pt>
                <c:pt idx="113">
                  <c:v>41005</c:v>
                </c:pt>
                <c:pt idx="114">
                  <c:v>41012</c:v>
                </c:pt>
                <c:pt idx="115">
                  <c:v>41019</c:v>
                </c:pt>
                <c:pt idx="116">
                  <c:v>41026</c:v>
                </c:pt>
                <c:pt idx="117">
                  <c:v>41033</c:v>
                </c:pt>
                <c:pt idx="118">
                  <c:v>41040</c:v>
                </c:pt>
                <c:pt idx="119">
                  <c:v>41047</c:v>
                </c:pt>
                <c:pt idx="120">
                  <c:v>41054</c:v>
                </c:pt>
                <c:pt idx="121">
                  <c:v>41061</c:v>
                </c:pt>
                <c:pt idx="122">
                  <c:v>41068</c:v>
                </c:pt>
                <c:pt idx="123">
                  <c:v>41075</c:v>
                </c:pt>
                <c:pt idx="124">
                  <c:v>41082</c:v>
                </c:pt>
                <c:pt idx="125">
                  <c:v>41089</c:v>
                </c:pt>
                <c:pt idx="126">
                  <c:v>41096</c:v>
                </c:pt>
                <c:pt idx="127">
                  <c:v>41103</c:v>
                </c:pt>
                <c:pt idx="128">
                  <c:v>41110</c:v>
                </c:pt>
                <c:pt idx="129">
                  <c:v>41117</c:v>
                </c:pt>
                <c:pt idx="130">
                  <c:v>41124</c:v>
                </c:pt>
                <c:pt idx="131">
                  <c:v>41131</c:v>
                </c:pt>
                <c:pt idx="132">
                  <c:v>41138</c:v>
                </c:pt>
                <c:pt idx="133">
                  <c:v>41145</c:v>
                </c:pt>
                <c:pt idx="134">
                  <c:v>41152</c:v>
                </c:pt>
                <c:pt idx="135">
                  <c:v>41159</c:v>
                </c:pt>
                <c:pt idx="136">
                  <c:v>41166</c:v>
                </c:pt>
                <c:pt idx="137">
                  <c:v>41173</c:v>
                </c:pt>
                <c:pt idx="138">
                  <c:v>41180</c:v>
                </c:pt>
                <c:pt idx="139">
                  <c:v>41187</c:v>
                </c:pt>
                <c:pt idx="140">
                  <c:v>41194</c:v>
                </c:pt>
                <c:pt idx="141">
                  <c:v>41201</c:v>
                </c:pt>
                <c:pt idx="142">
                  <c:v>41208</c:v>
                </c:pt>
                <c:pt idx="143">
                  <c:v>41215</c:v>
                </c:pt>
                <c:pt idx="144">
                  <c:v>41222</c:v>
                </c:pt>
                <c:pt idx="145">
                  <c:v>41229</c:v>
                </c:pt>
                <c:pt idx="146">
                  <c:v>41236</c:v>
                </c:pt>
                <c:pt idx="147">
                  <c:v>41243</c:v>
                </c:pt>
                <c:pt idx="148">
                  <c:v>41250</c:v>
                </c:pt>
                <c:pt idx="149">
                  <c:v>41257</c:v>
                </c:pt>
                <c:pt idx="150">
                  <c:v>41264</c:v>
                </c:pt>
                <c:pt idx="151">
                  <c:v>41271</c:v>
                </c:pt>
                <c:pt idx="152">
                  <c:v>41278</c:v>
                </c:pt>
                <c:pt idx="153">
                  <c:v>41285</c:v>
                </c:pt>
                <c:pt idx="154">
                  <c:v>41292</c:v>
                </c:pt>
                <c:pt idx="155">
                  <c:v>41299</c:v>
                </c:pt>
                <c:pt idx="156">
                  <c:v>41306</c:v>
                </c:pt>
                <c:pt idx="157">
                  <c:v>41313</c:v>
                </c:pt>
                <c:pt idx="158">
                  <c:v>41320</c:v>
                </c:pt>
                <c:pt idx="159">
                  <c:v>41327</c:v>
                </c:pt>
                <c:pt idx="160">
                  <c:v>41334</c:v>
                </c:pt>
                <c:pt idx="161">
                  <c:v>41341</c:v>
                </c:pt>
                <c:pt idx="162">
                  <c:v>41348</c:v>
                </c:pt>
                <c:pt idx="163">
                  <c:v>41355</c:v>
                </c:pt>
                <c:pt idx="164">
                  <c:v>41362</c:v>
                </c:pt>
                <c:pt idx="165">
                  <c:v>41369</c:v>
                </c:pt>
                <c:pt idx="166">
                  <c:v>41376</c:v>
                </c:pt>
                <c:pt idx="167">
                  <c:v>41383</c:v>
                </c:pt>
                <c:pt idx="168">
                  <c:v>41390</c:v>
                </c:pt>
              </c:numCache>
            </c:numRef>
          </c:cat>
          <c:val>
            <c:numRef>
              <c:f>Unemployment!$E$3:$E$171</c:f>
              <c:numCache>
                <c:formatCode>General</c:formatCode>
                <c:ptCount val="169"/>
                <c:pt idx="0">
                  <c:v>9.5210000000000008</c:v>
                </c:pt>
                <c:pt idx="1">
                  <c:v>9.5210000000000008</c:v>
                </c:pt>
                <c:pt idx="2">
                  <c:v>9.5210000000000008</c:v>
                </c:pt>
                <c:pt idx="3">
                  <c:v>9.5210000000000008</c:v>
                </c:pt>
                <c:pt idx="4">
                  <c:v>9.5210000000000008</c:v>
                </c:pt>
                <c:pt idx="5">
                  <c:v>9.5210000000000008</c:v>
                </c:pt>
                <c:pt idx="6">
                  <c:v>9.5210000000000008</c:v>
                </c:pt>
                <c:pt idx="7">
                  <c:v>9.5210000000000008</c:v>
                </c:pt>
                <c:pt idx="8">
                  <c:v>9.593</c:v>
                </c:pt>
                <c:pt idx="9">
                  <c:v>9.593</c:v>
                </c:pt>
                <c:pt idx="10">
                  <c:v>9.593</c:v>
                </c:pt>
                <c:pt idx="11">
                  <c:v>9.593</c:v>
                </c:pt>
                <c:pt idx="12">
                  <c:v>9.593</c:v>
                </c:pt>
                <c:pt idx="13">
                  <c:v>9.593</c:v>
                </c:pt>
                <c:pt idx="14">
                  <c:v>9.593</c:v>
                </c:pt>
                <c:pt idx="15">
                  <c:v>9.593</c:v>
                </c:pt>
                <c:pt idx="16">
                  <c:v>9.593</c:v>
                </c:pt>
                <c:pt idx="17">
                  <c:v>9.593</c:v>
                </c:pt>
                <c:pt idx="18">
                  <c:v>9.593</c:v>
                </c:pt>
                <c:pt idx="19">
                  <c:v>9.593</c:v>
                </c:pt>
                <c:pt idx="20">
                  <c:v>9.593</c:v>
                </c:pt>
                <c:pt idx="21">
                  <c:v>9.8160000000000007</c:v>
                </c:pt>
                <c:pt idx="22">
                  <c:v>9.8160000000000007</c:v>
                </c:pt>
                <c:pt idx="23">
                  <c:v>9.8160000000000007</c:v>
                </c:pt>
                <c:pt idx="24">
                  <c:v>9.8160000000000007</c:v>
                </c:pt>
                <c:pt idx="25">
                  <c:v>9.8160000000000007</c:v>
                </c:pt>
                <c:pt idx="26">
                  <c:v>9.8160000000000007</c:v>
                </c:pt>
                <c:pt idx="27">
                  <c:v>9.8160000000000007</c:v>
                </c:pt>
                <c:pt idx="28">
                  <c:v>9.8160000000000007</c:v>
                </c:pt>
                <c:pt idx="29">
                  <c:v>9.8160000000000007</c:v>
                </c:pt>
                <c:pt idx="30">
                  <c:v>9.8160000000000007</c:v>
                </c:pt>
                <c:pt idx="31">
                  <c:v>9.8160000000000007</c:v>
                </c:pt>
                <c:pt idx="32">
                  <c:v>9.8160000000000007</c:v>
                </c:pt>
                <c:pt idx="33">
                  <c:v>9.8160000000000007</c:v>
                </c:pt>
                <c:pt idx="34">
                  <c:v>10.210000000000001</c:v>
                </c:pt>
                <c:pt idx="35">
                  <c:v>10.210000000000001</c:v>
                </c:pt>
                <c:pt idx="36">
                  <c:v>10.210000000000001</c:v>
                </c:pt>
                <c:pt idx="37">
                  <c:v>10.210000000000001</c:v>
                </c:pt>
                <c:pt idx="38">
                  <c:v>10.210000000000001</c:v>
                </c:pt>
                <c:pt idx="39">
                  <c:v>10.210000000000001</c:v>
                </c:pt>
                <c:pt idx="40">
                  <c:v>10.210000000000001</c:v>
                </c:pt>
                <c:pt idx="41">
                  <c:v>10.210000000000001</c:v>
                </c:pt>
                <c:pt idx="42">
                  <c:v>10.210000000000001</c:v>
                </c:pt>
                <c:pt idx="43">
                  <c:v>10.210000000000001</c:v>
                </c:pt>
                <c:pt idx="44">
                  <c:v>10.210000000000001</c:v>
                </c:pt>
                <c:pt idx="45">
                  <c:v>10.210000000000001</c:v>
                </c:pt>
                <c:pt idx="46">
                  <c:v>10.210000000000001</c:v>
                </c:pt>
                <c:pt idx="47">
                  <c:v>10.210000000000001</c:v>
                </c:pt>
                <c:pt idx="48">
                  <c:v>10.398</c:v>
                </c:pt>
                <c:pt idx="49">
                  <c:v>10.398</c:v>
                </c:pt>
                <c:pt idx="50">
                  <c:v>10.398</c:v>
                </c:pt>
                <c:pt idx="51">
                  <c:v>10.398</c:v>
                </c:pt>
                <c:pt idx="52">
                  <c:v>10.398</c:v>
                </c:pt>
                <c:pt idx="53">
                  <c:v>10.398</c:v>
                </c:pt>
                <c:pt idx="54">
                  <c:v>10.398</c:v>
                </c:pt>
                <c:pt idx="55">
                  <c:v>10.398</c:v>
                </c:pt>
                <c:pt idx="56">
                  <c:v>10.398</c:v>
                </c:pt>
                <c:pt idx="57">
                  <c:v>10.398</c:v>
                </c:pt>
                <c:pt idx="58">
                  <c:v>10.398</c:v>
                </c:pt>
                <c:pt idx="59">
                  <c:v>10.398</c:v>
                </c:pt>
                <c:pt idx="60">
                  <c:v>10.581</c:v>
                </c:pt>
                <c:pt idx="61">
                  <c:v>10.581</c:v>
                </c:pt>
                <c:pt idx="62">
                  <c:v>10.581</c:v>
                </c:pt>
                <c:pt idx="63">
                  <c:v>10.581</c:v>
                </c:pt>
                <c:pt idx="64">
                  <c:v>10.581</c:v>
                </c:pt>
                <c:pt idx="65">
                  <c:v>10.581</c:v>
                </c:pt>
                <c:pt idx="66">
                  <c:v>10.581</c:v>
                </c:pt>
                <c:pt idx="67">
                  <c:v>10.581</c:v>
                </c:pt>
                <c:pt idx="68">
                  <c:v>10.581</c:v>
                </c:pt>
                <c:pt idx="69">
                  <c:v>10.581</c:v>
                </c:pt>
                <c:pt idx="70">
                  <c:v>10.581</c:v>
                </c:pt>
                <c:pt idx="71">
                  <c:v>10.581</c:v>
                </c:pt>
                <c:pt idx="72">
                  <c:v>10.581</c:v>
                </c:pt>
                <c:pt idx="73">
                  <c:v>10.641</c:v>
                </c:pt>
                <c:pt idx="74">
                  <c:v>10.641</c:v>
                </c:pt>
                <c:pt idx="75">
                  <c:v>10.641</c:v>
                </c:pt>
                <c:pt idx="76">
                  <c:v>10.641</c:v>
                </c:pt>
                <c:pt idx="77">
                  <c:v>10.641</c:v>
                </c:pt>
                <c:pt idx="78">
                  <c:v>10.641</c:v>
                </c:pt>
                <c:pt idx="79">
                  <c:v>10.641</c:v>
                </c:pt>
                <c:pt idx="80">
                  <c:v>10.641</c:v>
                </c:pt>
                <c:pt idx="81">
                  <c:v>10.641</c:v>
                </c:pt>
                <c:pt idx="82">
                  <c:v>10.641</c:v>
                </c:pt>
                <c:pt idx="83">
                  <c:v>10.641</c:v>
                </c:pt>
                <c:pt idx="84">
                  <c:v>10.641</c:v>
                </c:pt>
                <c:pt idx="85">
                  <c:v>10.641</c:v>
                </c:pt>
                <c:pt idx="86">
                  <c:v>10.641</c:v>
                </c:pt>
                <c:pt idx="87">
                  <c:v>10.148</c:v>
                </c:pt>
                <c:pt idx="88">
                  <c:v>10.148</c:v>
                </c:pt>
                <c:pt idx="89">
                  <c:v>10.148</c:v>
                </c:pt>
                <c:pt idx="90">
                  <c:v>10.148</c:v>
                </c:pt>
                <c:pt idx="91">
                  <c:v>10.148</c:v>
                </c:pt>
                <c:pt idx="92">
                  <c:v>10.148</c:v>
                </c:pt>
                <c:pt idx="93">
                  <c:v>10.148</c:v>
                </c:pt>
                <c:pt idx="94">
                  <c:v>10.148</c:v>
                </c:pt>
                <c:pt idx="95">
                  <c:v>10.148</c:v>
                </c:pt>
                <c:pt idx="96">
                  <c:v>10.148</c:v>
                </c:pt>
                <c:pt idx="97">
                  <c:v>10.148</c:v>
                </c:pt>
                <c:pt idx="98">
                  <c:v>10.148</c:v>
                </c:pt>
                <c:pt idx="99">
                  <c:v>10.148</c:v>
                </c:pt>
                <c:pt idx="100">
                  <c:v>9.6530000000000005</c:v>
                </c:pt>
                <c:pt idx="101">
                  <c:v>9.6530000000000005</c:v>
                </c:pt>
                <c:pt idx="102">
                  <c:v>9.6530000000000005</c:v>
                </c:pt>
                <c:pt idx="103">
                  <c:v>9.6530000000000005</c:v>
                </c:pt>
                <c:pt idx="104">
                  <c:v>9.6530000000000005</c:v>
                </c:pt>
                <c:pt idx="105">
                  <c:v>9.6530000000000005</c:v>
                </c:pt>
                <c:pt idx="106">
                  <c:v>9.6530000000000005</c:v>
                </c:pt>
                <c:pt idx="107">
                  <c:v>9.6530000000000005</c:v>
                </c:pt>
                <c:pt idx="108">
                  <c:v>9.6530000000000005</c:v>
                </c:pt>
                <c:pt idx="109">
                  <c:v>9.6530000000000005</c:v>
                </c:pt>
                <c:pt idx="110">
                  <c:v>9.6530000000000005</c:v>
                </c:pt>
                <c:pt idx="111">
                  <c:v>9.6530000000000005</c:v>
                </c:pt>
                <c:pt idx="112">
                  <c:v>9.6530000000000005</c:v>
                </c:pt>
                <c:pt idx="113">
                  <c:v>9.5749999999999993</c:v>
                </c:pt>
                <c:pt idx="114">
                  <c:v>9.5749999999999993</c:v>
                </c:pt>
                <c:pt idx="115">
                  <c:v>9.5749999999999993</c:v>
                </c:pt>
                <c:pt idx="116">
                  <c:v>9.5749999999999993</c:v>
                </c:pt>
                <c:pt idx="117">
                  <c:v>9.5749999999999993</c:v>
                </c:pt>
                <c:pt idx="118">
                  <c:v>9.5749999999999993</c:v>
                </c:pt>
                <c:pt idx="119">
                  <c:v>9.5749999999999993</c:v>
                </c:pt>
                <c:pt idx="120">
                  <c:v>9.5749999999999993</c:v>
                </c:pt>
                <c:pt idx="121">
                  <c:v>9.5749999999999993</c:v>
                </c:pt>
                <c:pt idx="122">
                  <c:v>9.5749999999999993</c:v>
                </c:pt>
                <c:pt idx="123">
                  <c:v>9.5749999999999993</c:v>
                </c:pt>
                <c:pt idx="124">
                  <c:v>9.5749999999999993</c:v>
                </c:pt>
                <c:pt idx="125">
                  <c:v>9.5749999999999993</c:v>
                </c:pt>
                <c:pt idx="126">
                  <c:v>9.2850000000000001</c:v>
                </c:pt>
                <c:pt idx="127">
                  <c:v>9.2850000000000001</c:v>
                </c:pt>
                <c:pt idx="128">
                  <c:v>9.2850000000000001</c:v>
                </c:pt>
                <c:pt idx="129">
                  <c:v>9.2850000000000001</c:v>
                </c:pt>
                <c:pt idx="130">
                  <c:v>9.2850000000000001</c:v>
                </c:pt>
                <c:pt idx="131">
                  <c:v>9.2850000000000001</c:v>
                </c:pt>
                <c:pt idx="132">
                  <c:v>9.2850000000000001</c:v>
                </c:pt>
                <c:pt idx="133">
                  <c:v>9.2850000000000001</c:v>
                </c:pt>
                <c:pt idx="134">
                  <c:v>9.2850000000000001</c:v>
                </c:pt>
                <c:pt idx="135">
                  <c:v>9.2850000000000001</c:v>
                </c:pt>
                <c:pt idx="136">
                  <c:v>9.2850000000000001</c:v>
                </c:pt>
                <c:pt idx="137">
                  <c:v>9.2850000000000001</c:v>
                </c:pt>
                <c:pt idx="138">
                  <c:v>9.2850000000000001</c:v>
                </c:pt>
                <c:pt idx="139">
                  <c:v>8.8390000000000004</c:v>
                </c:pt>
                <c:pt idx="140">
                  <c:v>8.8390000000000004</c:v>
                </c:pt>
                <c:pt idx="141">
                  <c:v>8.8390000000000004</c:v>
                </c:pt>
                <c:pt idx="142">
                  <c:v>8.8390000000000004</c:v>
                </c:pt>
                <c:pt idx="143">
                  <c:v>8.8390000000000004</c:v>
                </c:pt>
                <c:pt idx="144">
                  <c:v>8.8390000000000004</c:v>
                </c:pt>
                <c:pt idx="145">
                  <c:v>8.8390000000000004</c:v>
                </c:pt>
                <c:pt idx="146">
                  <c:v>8.8390000000000004</c:v>
                </c:pt>
                <c:pt idx="147">
                  <c:v>8.8390000000000004</c:v>
                </c:pt>
                <c:pt idx="148">
                  <c:v>8.8390000000000004</c:v>
                </c:pt>
                <c:pt idx="149">
                  <c:v>8.8390000000000004</c:v>
                </c:pt>
                <c:pt idx="150">
                  <c:v>8.8390000000000004</c:v>
                </c:pt>
                <c:pt idx="151">
                  <c:v>8.8390000000000004</c:v>
                </c:pt>
                <c:pt idx="152">
                  <c:v>8.9339999999999993</c:v>
                </c:pt>
                <c:pt idx="153">
                  <c:v>8.9339999999999993</c:v>
                </c:pt>
                <c:pt idx="154">
                  <c:v>8.9339999999999993</c:v>
                </c:pt>
                <c:pt idx="155">
                  <c:v>8.9339999999999993</c:v>
                </c:pt>
                <c:pt idx="156">
                  <c:v>8.9339999999999993</c:v>
                </c:pt>
                <c:pt idx="157">
                  <c:v>8.9339999999999993</c:v>
                </c:pt>
                <c:pt idx="158">
                  <c:v>8.9339999999999993</c:v>
                </c:pt>
                <c:pt idx="159">
                  <c:v>8.9339999999999993</c:v>
                </c:pt>
                <c:pt idx="160">
                  <c:v>8.9339999999999993</c:v>
                </c:pt>
                <c:pt idx="161">
                  <c:v>8.9339999999999993</c:v>
                </c:pt>
                <c:pt idx="162">
                  <c:v>8.9339999999999993</c:v>
                </c:pt>
                <c:pt idx="163">
                  <c:v>8.9339999999999993</c:v>
                </c:pt>
                <c:pt idx="164">
                  <c:v>8.9339999999999993</c:v>
                </c:pt>
                <c:pt idx="165">
                  <c:v>8.7959999999999994</c:v>
                </c:pt>
                <c:pt idx="166">
                  <c:v>8.7959999999999994</c:v>
                </c:pt>
                <c:pt idx="167">
                  <c:v>8.7959999999999994</c:v>
                </c:pt>
                <c:pt idx="168">
                  <c:v>8.7959999999999994</c:v>
                </c:pt>
              </c:numCache>
            </c:numRef>
          </c:val>
          <c:smooth val="0"/>
          <c:extLst>
            <c:ext xmlns:c16="http://schemas.microsoft.com/office/drawing/2014/chart" uri="{C3380CC4-5D6E-409C-BE32-E72D297353CC}">
              <c16:uniqueId val="{00000003-FA80-445F-8DB9-303B61758BC0}"/>
            </c:ext>
          </c:extLst>
        </c:ser>
        <c:dLbls>
          <c:showLegendKey val="0"/>
          <c:showVal val="0"/>
          <c:showCatName val="0"/>
          <c:showSerName val="0"/>
          <c:showPercent val="0"/>
          <c:showBubbleSize val="0"/>
        </c:dLbls>
        <c:smooth val="0"/>
        <c:axId val="822267808"/>
        <c:axId val="813235104"/>
      </c:lineChart>
      <c:dateAx>
        <c:axId val="822267808"/>
        <c:scaling>
          <c:orientation val="minMax"/>
        </c:scaling>
        <c:delete val="0"/>
        <c:axPos val="b"/>
        <c:numFmt formatCode="yyyy\-mm\-dd"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813235104"/>
        <c:crosses val="autoZero"/>
        <c:auto val="1"/>
        <c:lblOffset val="100"/>
        <c:baseTimeUnit val="days"/>
      </c:dateAx>
      <c:valAx>
        <c:axId val="813235104"/>
        <c:scaling>
          <c:orientation val="minMax"/>
          <c:min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latin typeface="Arial" panose="020B0604020202020204" pitchFamily="34" charset="0"/>
                    <a:cs typeface="Arial" panose="020B0604020202020204" pitchFamily="34" charset="0"/>
                  </a:rPr>
                  <a:t>Unemployment rate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22678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latin typeface="Arial" panose="020B0604020202020204" pitchFamily="34" charset="0"/>
                <a:cs typeface="Arial" panose="020B0604020202020204" pitchFamily="34" charset="0"/>
              </a:rPr>
              <a:t>MarkDown 1 by Week</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lineChart>
        <c:grouping val="standard"/>
        <c:varyColors val="0"/>
        <c:ser>
          <c:idx val="0"/>
          <c:order val="0"/>
          <c:tx>
            <c:strRef>
              <c:f>'MarkDown 1'!$B$2</c:f>
              <c:strCache>
                <c:ptCount val="1"/>
                <c:pt idx="0">
                  <c:v>Store 1</c:v>
                </c:pt>
              </c:strCache>
            </c:strRef>
          </c:tx>
          <c:spPr>
            <a:ln w="28575" cap="rnd">
              <a:solidFill>
                <a:schemeClr val="accent1"/>
              </a:solidFill>
              <a:round/>
            </a:ln>
            <a:effectLst/>
          </c:spPr>
          <c:marker>
            <c:symbol val="none"/>
          </c:marker>
          <c:cat>
            <c:numRef>
              <c:f>'MarkDown 1'!$A$3:$A$92</c:f>
              <c:numCache>
                <c:formatCode>yyyy\-mm\-dd</c:formatCode>
                <c:ptCount val="90"/>
                <c:pt idx="0">
                  <c:v>40858</c:v>
                </c:pt>
                <c:pt idx="1">
                  <c:v>40865</c:v>
                </c:pt>
                <c:pt idx="2">
                  <c:v>40872</c:v>
                </c:pt>
                <c:pt idx="3">
                  <c:v>40879</c:v>
                </c:pt>
                <c:pt idx="4">
                  <c:v>40886</c:v>
                </c:pt>
                <c:pt idx="5">
                  <c:v>40893</c:v>
                </c:pt>
                <c:pt idx="6">
                  <c:v>40900</c:v>
                </c:pt>
                <c:pt idx="7">
                  <c:v>40907</c:v>
                </c:pt>
                <c:pt idx="8">
                  <c:v>40914</c:v>
                </c:pt>
                <c:pt idx="9">
                  <c:v>40921</c:v>
                </c:pt>
                <c:pt idx="10">
                  <c:v>40928</c:v>
                </c:pt>
                <c:pt idx="11">
                  <c:v>40935</c:v>
                </c:pt>
                <c:pt idx="12">
                  <c:v>40942</c:v>
                </c:pt>
                <c:pt idx="13">
                  <c:v>40949</c:v>
                </c:pt>
                <c:pt idx="14">
                  <c:v>40956</c:v>
                </c:pt>
                <c:pt idx="15">
                  <c:v>40963</c:v>
                </c:pt>
                <c:pt idx="16">
                  <c:v>40970</c:v>
                </c:pt>
                <c:pt idx="17">
                  <c:v>40977</c:v>
                </c:pt>
                <c:pt idx="18">
                  <c:v>40984</c:v>
                </c:pt>
                <c:pt idx="19">
                  <c:v>40991</c:v>
                </c:pt>
                <c:pt idx="20">
                  <c:v>40998</c:v>
                </c:pt>
                <c:pt idx="21">
                  <c:v>41005</c:v>
                </c:pt>
                <c:pt idx="22">
                  <c:v>41012</c:v>
                </c:pt>
                <c:pt idx="23">
                  <c:v>41019</c:v>
                </c:pt>
                <c:pt idx="24">
                  <c:v>41026</c:v>
                </c:pt>
                <c:pt idx="25">
                  <c:v>41033</c:v>
                </c:pt>
                <c:pt idx="26">
                  <c:v>41040</c:v>
                </c:pt>
                <c:pt idx="27">
                  <c:v>41047</c:v>
                </c:pt>
                <c:pt idx="28">
                  <c:v>41054</c:v>
                </c:pt>
                <c:pt idx="29">
                  <c:v>41061</c:v>
                </c:pt>
                <c:pt idx="30">
                  <c:v>41068</c:v>
                </c:pt>
                <c:pt idx="31">
                  <c:v>41075</c:v>
                </c:pt>
                <c:pt idx="32">
                  <c:v>41082</c:v>
                </c:pt>
                <c:pt idx="33">
                  <c:v>41089</c:v>
                </c:pt>
                <c:pt idx="34">
                  <c:v>41096</c:v>
                </c:pt>
                <c:pt idx="35">
                  <c:v>41103</c:v>
                </c:pt>
                <c:pt idx="36">
                  <c:v>41110</c:v>
                </c:pt>
                <c:pt idx="37">
                  <c:v>41117</c:v>
                </c:pt>
                <c:pt idx="38">
                  <c:v>41124</c:v>
                </c:pt>
                <c:pt idx="39">
                  <c:v>41131</c:v>
                </c:pt>
                <c:pt idx="40">
                  <c:v>41138</c:v>
                </c:pt>
                <c:pt idx="41">
                  <c:v>41145</c:v>
                </c:pt>
                <c:pt idx="42">
                  <c:v>41152</c:v>
                </c:pt>
                <c:pt idx="43">
                  <c:v>41159</c:v>
                </c:pt>
                <c:pt idx="44">
                  <c:v>41166</c:v>
                </c:pt>
                <c:pt idx="45">
                  <c:v>41173</c:v>
                </c:pt>
                <c:pt idx="46">
                  <c:v>41180</c:v>
                </c:pt>
                <c:pt idx="47">
                  <c:v>41187</c:v>
                </c:pt>
                <c:pt idx="48">
                  <c:v>41194</c:v>
                </c:pt>
                <c:pt idx="49">
                  <c:v>41201</c:v>
                </c:pt>
                <c:pt idx="50">
                  <c:v>41208</c:v>
                </c:pt>
                <c:pt idx="51">
                  <c:v>41215</c:v>
                </c:pt>
                <c:pt idx="52">
                  <c:v>41222</c:v>
                </c:pt>
                <c:pt idx="53">
                  <c:v>41229</c:v>
                </c:pt>
                <c:pt idx="54">
                  <c:v>41236</c:v>
                </c:pt>
                <c:pt idx="55">
                  <c:v>41243</c:v>
                </c:pt>
                <c:pt idx="56">
                  <c:v>41250</c:v>
                </c:pt>
                <c:pt idx="57">
                  <c:v>41257</c:v>
                </c:pt>
                <c:pt idx="58">
                  <c:v>41264</c:v>
                </c:pt>
                <c:pt idx="59">
                  <c:v>41271</c:v>
                </c:pt>
                <c:pt idx="60">
                  <c:v>41278</c:v>
                </c:pt>
                <c:pt idx="61">
                  <c:v>41285</c:v>
                </c:pt>
                <c:pt idx="62">
                  <c:v>41292</c:v>
                </c:pt>
                <c:pt idx="63">
                  <c:v>41299</c:v>
                </c:pt>
                <c:pt idx="64">
                  <c:v>41306</c:v>
                </c:pt>
                <c:pt idx="65">
                  <c:v>41313</c:v>
                </c:pt>
                <c:pt idx="66">
                  <c:v>41320</c:v>
                </c:pt>
                <c:pt idx="67">
                  <c:v>41327</c:v>
                </c:pt>
                <c:pt idx="68">
                  <c:v>41334</c:v>
                </c:pt>
                <c:pt idx="69">
                  <c:v>41341</c:v>
                </c:pt>
                <c:pt idx="70">
                  <c:v>41348</c:v>
                </c:pt>
                <c:pt idx="71">
                  <c:v>41355</c:v>
                </c:pt>
                <c:pt idx="72">
                  <c:v>41362</c:v>
                </c:pt>
                <c:pt idx="73">
                  <c:v>41369</c:v>
                </c:pt>
                <c:pt idx="74">
                  <c:v>41376</c:v>
                </c:pt>
                <c:pt idx="75">
                  <c:v>41383</c:v>
                </c:pt>
                <c:pt idx="76">
                  <c:v>41390</c:v>
                </c:pt>
                <c:pt idx="77">
                  <c:v>41397</c:v>
                </c:pt>
                <c:pt idx="78">
                  <c:v>41404</c:v>
                </c:pt>
                <c:pt idx="79">
                  <c:v>41411</c:v>
                </c:pt>
                <c:pt idx="80">
                  <c:v>41418</c:v>
                </c:pt>
                <c:pt idx="81">
                  <c:v>41425</c:v>
                </c:pt>
                <c:pt idx="82">
                  <c:v>41432</c:v>
                </c:pt>
                <c:pt idx="83">
                  <c:v>41439</c:v>
                </c:pt>
                <c:pt idx="84">
                  <c:v>41446</c:v>
                </c:pt>
                <c:pt idx="85">
                  <c:v>41453</c:v>
                </c:pt>
                <c:pt idx="86">
                  <c:v>41460</c:v>
                </c:pt>
                <c:pt idx="87">
                  <c:v>41467</c:v>
                </c:pt>
                <c:pt idx="88">
                  <c:v>41474</c:v>
                </c:pt>
                <c:pt idx="89">
                  <c:v>41481</c:v>
                </c:pt>
              </c:numCache>
            </c:numRef>
          </c:cat>
          <c:val>
            <c:numRef>
              <c:f>'MarkDown 1'!$B$3:$B$92</c:f>
              <c:numCache>
                <c:formatCode>General</c:formatCode>
                <c:ptCount val="90"/>
                <c:pt idx="0">
                  <c:v>10382.9</c:v>
                </c:pt>
                <c:pt idx="1">
                  <c:v>6074.12</c:v>
                </c:pt>
                <c:pt idx="2">
                  <c:v>410.31</c:v>
                </c:pt>
                <c:pt idx="3">
                  <c:v>5629.51</c:v>
                </c:pt>
                <c:pt idx="4">
                  <c:v>4640.6499999999996</c:v>
                </c:pt>
                <c:pt idx="5">
                  <c:v>5011.32</c:v>
                </c:pt>
                <c:pt idx="6">
                  <c:v>2725.36</c:v>
                </c:pt>
                <c:pt idx="7">
                  <c:v>5762.1</c:v>
                </c:pt>
                <c:pt idx="8">
                  <c:v>6277.39</c:v>
                </c:pt>
                <c:pt idx="9">
                  <c:v>5183.29</c:v>
                </c:pt>
                <c:pt idx="10">
                  <c:v>4139.87</c:v>
                </c:pt>
                <c:pt idx="11">
                  <c:v>1164.46</c:v>
                </c:pt>
                <c:pt idx="12">
                  <c:v>34577.06</c:v>
                </c:pt>
                <c:pt idx="13">
                  <c:v>13925.06</c:v>
                </c:pt>
                <c:pt idx="14">
                  <c:v>9873.33</c:v>
                </c:pt>
                <c:pt idx="15">
                  <c:v>9349.61</c:v>
                </c:pt>
                <c:pt idx="16">
                  <c:v>15441.4</c:v>
                </c:pt>
                <c:pt idx="17">
                  <c:v>10331.040000000001</c:v>
                </c:pt>
                <c:pt idx="18">
                  <c:v>4298.16</c:v>
                </c:pt>
                <c:pt idx="19">
                  <c:v>6118.56</c:v>
                </c:pt>
                <c:pt idx="20">
                  <c:v>10309.58</c:v>
                </c:pt>
                <c:pt idx="21">
                  <c:v>10121.969999999999</c:v>
                </c:pt>
                <c:pt idx="22">
                  <c:v>6186.19</c:v>
                </c:pt>
                <c:pt idx="23">
                  <c:v>2230.8000000000002</c:v>
                </c:pt>
                <c:pt idx="24">
                  <c:v>3221.25</c:v>
                </c:pt>
                <c:pt idx="25">
                  <c:v>21290.13</c:v>
                </c:pt>
                <c:pt idx="26">
                  <c:v>8351.4</c:v>
                </c:pt>
                <c:pt idx="27">
                  <c:v>6154.14</c:v>
                </c:pt>
                <c:pt idx="28">
                  <c:v>4039.39</c:v>
                </c:pt>
                <c:pt idx="29">
                  <c:v>6086.21</c:v>
                </c:pt>
                <c:pt idx="30">
                  <c:v>8813.81</c:v>
                </c:pt>
                <c:pt idx="31">
                  <c:v>5621.99</c:v>
                </c:pt>
                <c:pt idx="32">
                  <c:v>8624.56</c:v>
                </c:pt>
                <c:pt idx="33">
                  <c:v>3965.73</c:v>
                </c:pt>
                <c:pt idx="34">
                  <c:v>12218.76</c:v>
                </c:pt>
                <c:pt idx="35">
                  <c:v>7218.13</c:v>
                </c:pt>
                <c:pt idx="36">
                  <c:v>3213</c:v>
                </c:pt>
                <c:pt idx="37">
                  <c:v>7146.9</c:v>
                </c:pt>
                <c:pt idx="38">
                  <c:v>27584.78</c:v>
                </c:pt>
                <c:pt idx="39">
                  <c:v>11436.22</c:v>
                </c:pt>
                <c:pt idx="40">
                  <c:v>3662.06</c:v>
                </c:pt>
                <c:pt idx="41">
                  <c:v>6237.83</c:v>
                </c:pt>
                <c:pt idx="42">
                  <c:v>21442.73</c:v>
                </c:pt>
                <c:pt idx="43">
                  <c:v>5204.68</c:v>
                </c:pt>
                <c:pt idx="44">
                  <c:v>17212.52</c:v>
                </c:pt>
                <c:pt idx="45">
                  <c:v>6352.3</c:v>
                </c:pt>
                <c:pt idx="46">
                  <c:v>3666.27</c:v>
                </c:pt>
                <c:pt idx="47">
                  <c:v>8077.89</c:v>
                </c:pt>
                <c:pt idx="48">
                  <c:v>2086.1799999999998</c:v>
                </c:pt>
                <c:pt idx="49">
                  <c:v>950.33</c:v>
                </c:pt>
                <c:pt idx="50">
                  <c:v>2585.85</c:v>
                </c:pt>
                <c:pt idx="51">
                  <c:v>6766.44</c:v>
                </c:pt>
                <c:pt idx="52">
                  <c:v>11421.32</c:v>
                </c:pt>
                <c:pt idx="53">
                  <c:v>9696.2800000000007</c:v>
                </c:pt>
                <c:pt idx="54">
                  <c:v>883.59</c:v>
                </c:pt>
                <c:pt idx="55">
                  <c:v>2460.0300000000002</c:v>
                </c:pt>
                <c:pt idx="56">
                  <c:v>6343.16</c:v>
                </c:pt>
                <c:pt idx="57">
                  <c:v>3504.83</c:v>
                </c:pt>
                <c:pt idx="58">
                  <c:v>8231.7099999999991</c:v>
                </c:pt>
                <c:pt idx="59">
                  <c:v>12659.55</c:v>
                </c:pt>
                <c:pt idx="60">
                  <c:v>1214.08</c:v>
                </c:pt>
                <c:pt idx="61">
                  <c:v>6520.24</c:v>
                </c:pt>
                <c:pt idx="62">
                  <c:v>3772.69</c:v>
                </c:pt>
                <c:pt idx="63">
                  <c:v>965.89</c:v>
                </c:pt>
                <c:pt idx="64">
                  <c:v>9290.91</c:v>
                </c:pt>
                <c:pt idx="65">
                  <c:v>32355.16</c:v>
                </c:pt>
                <c:pt idx="66">
                  <c:v>72937.289999999994</c:v>
                </c:pt>
                <c:pt idx="67">
                  <c:v>20107.75</c:v>
                </c:pt>
                <c:pt idx="68">
                  <c:v>10610.74</c:v>
                </c:pt>
                <c:pt idx="69">
                  <c:v>5000.58</c:v>
                </c:pt>
                <c:pt idx="70">
                  <c:v>3808.13</c:v>
                </c:pt>
                <c:pt idx="71">
                  <c:v>12553.98</c:v>
                </c:pt>
                <c:pt idx="72">
                  <c:v>13067.46</c:v>
                </c:pt>
                <c:pt idx="73">
                  <c:v>12872.34</c:v>
                </c:pt>
                <c:pt idx="74">
                  <c:v>3672.43</c:v>
                </c:pt>
                <c:pt idx="75">
                  <c:v>3530.36</c:v>
                </c:pt>
                <c:pt idx="76">
                  <c:v>2387.7199999999998</c:v>
                </c:pt>
                <c:pt idx="77">
                  <c:v>2298.63</c:v>
                </c:pt>
                <c:pt idx="78">
                  <c:v>4624.6099999999997</c:v>
                </c:pt>
                <c:pt idx="79">
                  <c:v>16170.5</c:v>
                </c:pt>
                <c:pt idx="80">
                  <c:v>7959.89</c:v>
                </c:pt>
                <c:pt idx="81">
                  <c:v>2369.77</c:v>
                </c:pt>
                <c:pt idx="82">
                  <c:v>3514.75</c:v>
                </c:pt>
                <c:pt idx="83">
                  <c:v>12592.32</c:v>
                </c:pt>
                <c:pt idx="84">
                  <c:v>8104.02</c:v>
                </c:pt>
                <c:pt idx="85">
                  <c:v>4205.9799999999996</c:v>
                </c:pt>
                <c:pt idx="86">
                  <c:v>7649.99</c:v>
                </c:pt>
                <c:pt idx="87">
                  <c:v>6089.94</c:v>
                </c:pt>
                <c:pt idx="88">
                  <c:v>3117.04</c:v>
                </c:pt>
                <c:pt idx="89">
                  <c:v>332.17</c:v>
                </c:pt>
              </c:numCache>
            </c:numRef>
          </c:val>
          <c:smooth val="0"/>
          <c:extLst>
            <c:ext xmlns:c16="http://schemas.microsoft.com/office/drawing/2014/chart" uri="{C3380CC4-5D6E-409C-BE32-E72D297353CC}">
              <c16:uniqueId val="{00000000-D61B-4BDB-8798-2F03CEAF1845}"/>
            </c:ext>
          </c:extLst>
        </c:ser>
        <c:ser>
          <c:idx val="1"/>
          <c:order val="1"/>
          <c:tx>
            <c:strRef>
              <c:f>'MarkDown 1'!$C$2</c:f>
              <c:strCache>
                <c:ptCount val="1"/>
                <c:pt idx="0">
                  <c:v>Store 10</c:v>
                </c:pt>
              </c:strCache>
            </c:strRef>
          </c:tx>
          <c:spPr>
            <a:ln w="28575" cap="rnd">
              <a:solidFill>
                <a:schemeClr val="accent2"/>
              </a:solidFill>
              <a:round/>
            </a:ln>
            <a:effectLst/>
          </c:spPr>
          <c:marker>
            <c:symbol val="none"/>
          </c:marker>
          <c:cat>
            <c:numRef>
              <c:f>'MarkDown 1'!$A$3:$A$92</c:f>
              <c:numCache>
                <c:formatCode>yyyy\-mm\-dd</c:formatCode>
                <c:ptCount val="90"/>
                <c:pt idx="0">
                  <c:v>40858</c:v>
                </c:pt>
                <c:pt idx="1">
                  <c:v>40865</c:v>
                </c:pt>
                <c:pt idx="2">
                  <c:v>40872</c:v>
                </c:pt>
                <c:pt idx="3">
                  <c:v>40879</c:v>
                </c:pt>
                <c:pt idx="4">
                  <c:v>40886</c:v>
                </c:pt>
                <c:pt idx="5">
                  <c:v>40893</c:v>
                </c:pt>
                <c:pt idx="6">
                  <c:v>40900</c:v>
                </c:pt>
                <c:pt idx="7">
                  <c:v>40907</c:v>
                </c:pt>
                <c:pt idx="8">
                  <c:v>40914</c:v>
                </c:pt>
                <c:pt idx="9">
                  <c:v>40921</c:v>
                </c:pt>
                <c:pt idx="10">
                  <c:v>40928</c:v>
                </c:pt>
                <c:pt idx="11">
                  <c:v>40935</c:v>
                </c:pt>
                <c:pt idx="12">
                  <c:v>40942</c:v>
                </c:pt>
                <c:pt idx="13">
                  <c:v>40949</c:v>
                </c:pt>
                <c:pt idx="14">
                  <c:v>40956</c:v>
                </c:pt>
                <c:pt idx="15">
                  <c:v>40963</c:v>
                </c:pt>
                <c:pt idx="16">
                  <c:v>40970</c:v>
                </c:pt>
                <c:pt idx="17">
                  <c:v>40977</c:v>
                </c:pt>
                <c:pt idx="18">
                  <c:v>40984</c:v>
                </c:pt>
                <c:pt idx="19">
                  <c:v>40991</c:v>
                </c:pt>
                <c:pt idx="20">
                  <c:v>40998</c:v>
                </c:pt>
                <c:pt idx="21">
                  <c:v>41005</c:v>
                </c:pt>
                <c:pt idx="22">
                  <c:v>41012</c:v>
                </c:pt>
                <c:pt idx="23">
                  <c:v>41019</c:v>
                </c:pt>
                <c:pt idx="24">
                  <c:v>41026</c:v>
                </c:pt>
                <c:pt idx="25">
                  <c:v>41033</c:v>
                </c:pt>
                <c:pt idx="26">
                  <c:v>41040</c:v>
                </c:pt>
                <c:pt idx="27">
                  <c:v>41047</c:v>
                </c:pt>
                <c:pt idx="28">
                  <c:v>41054</c:v>
                </c:pt>
                <c:pt idx="29">
                  <c:v>41061</c:v>
                </c:pt>
                <c:pt idx="30">
                  <c:v>41068</c:v>
                </c:pt>
                <c:pt idx="31">
                  <c:v>41075</c:v>
                </c:pt>
                <c:pt idx="32">
                  <c:v>41082</c:v>
                </c:pt>
                <c:pt idx="33">
                  <c:v>41089</c:v>
                </c:pt>
                <c:pt idx="34">
                  <c:v>41096</c:v>
                </c:pt>
                <c:pt idx="35">
                  <c:v>41103</c:v>
                </c:pt>
                <c:pt idx="36">
                  <c:v>41110</c:v>
                </c:pt>
                <c:pt idx="37">
                  <c:v>41117</c:v>
                </c:pt>
                <c:pt idx="38">
                  <c:v>41124</c:v>
                </c:pt>
                <c:pt idx="39">
                  <c:v>41131</c:v>
                </c:pt>
                <c:pt idx="40">
                  <c:v>41138</c:v>
                </c:pt>
                <c:pt idx="41">
                  <c:v>41145</c:v>
                </c:pt>
                <c:pt idx="42">
                  <c:v>41152</c:v>
                </c:pt>
                <c:pt idx="43">
                  <c:v>41159</c:v>
                </c:pt>
                <c:pt idx="44">
                  <c:v>41166</c:v>
                </c:pt>
                <c:pt idx="45">
                  <c:v>41173</c:v>
                </c:pt>
                <c:pt idx="46">
                  <c:v>41180</c:v>
                </c:pt>
                <c:pt idx="47">
                  <c:v>41187</c:v>
                </c:pt>
                <c:pt idx="48">
                  <c:v>41194</c:v>
                </c:pt>
                <c:pt idx="49">
                  <c:v>41201</c:v>
                </c:pt>
                <c:pt idx="50">
                  <c:v>41208</c:v>
                </c:pt>
                <c:pt idx="51">
                  <c:v>41215</c:v>
                </c:pt>
                <c:pt idx="52">
                  <c:v>41222</c:v>
                </c:pt>
                <c:pt idx="53">
                  <c:v>41229</c:v>
                </c:pt>
                <c:pt idx="54">
                  <c:v>41236</c:v>
                </c:pt>
                <c:pt idx="55">
                  <c:v>41243</c:v>
                </c:pt>
                <c:pt idx="56">
                  <c:v>41250</c:v>
                </c:pt>
                <c:pt idx="57">
                  <c:v>41257</c:v>
                </c:pt>
                <c:pt idx="58">
                  <c:v>41264</c:v>
                </c:pt>
                <c:pt idx="59">
                  <c:v>41271</c:v>
                </c:pt>
                <c:pt idx="60">
                  <c:v>41278</c:v>
                </c:pt>
                <c:pt idx="61">
                  <c:v>41285</c:v>
                </c:pt>
                <c:pt idx="62">
                  <c:v>41292</c:v>
                </c:pt>
                <c:pt idx="63">
                  <c:v>41299</c:v>
                </c:pt>
                <c:pt idx="64">
                  <c:v>41306</c:v>
                </c:pt>
                <c:pt idx="65">
                  <c:v>41313</c:v>
                </c:pt>
                <c:pt idx="66">
                  <c:v>41320</c:v>
                </c:pt>
                <c:pt idx="67">
                  <c:v>41327</c:v>
                </c:pt>
                <c:pt idx="68">
                  <c:v>41334</c:v>
                </c:pt>
                <c:pt idx="69">
                  <c:v>41341</c:v>
                </c:pt>
                <c:pt idx="70">
                  <c:v>41348</c:v>
                </c:pt>
                <c:pt idx="71">
                  <c:v>41355</c:v>
                </c:pt>
                <c:pt idx="72">
                  <c:v>41362</c:v>
                </c:pt>
                <c:pt idx="73">
                  <c:v>41369</c:v>
                </c:pt>
                <c:pt idx="74">
                  <c:v>41376</c:v>
                </c:pt>
                <c:pt idx="75">
                  <c:v>41383</c:v>
                </c:pt>
                <c:pt idx="76">
                  <c:v>41390</c:v>
                </c:pt>
                <c:pt idx="77">
                  <c:v>41397</c:v>
                </c:pt>
                <c:pt idx="78">
                  <c:v>41404</c:v>
                </c:pt>
                <c:pt idx="79">
                  <c:v>41411</c:v>
                </c:pt>
                <c:pt idx="80">
                  <c:v>41418</c:v>
                </c:pt>
                <c:pt idx="81">
                  <c:v>41425</c:v>
                </c:pt>
                <c:pt idx="82">
                  <c:v>41432</c:v>
                </c:pt>
                <c:pt idx="83">
                  <c:v>41439</c:v>
                </c:pt>
                <c:pt idx="84">
                  <c:v>41446</c:v>
                </c:pt>
                <c:pt idx="85">
                  <c:v>41453</c:v>
                </c:pt>
                <c:pt idx="86">
                  <c:v>41460</c:v>
                </c:pt>
                <c:pt idx="87">
                  <c:v>41467</c:v>
                </c:pt>
                <c:pt idx="88">
                  <c:v>41474</c:v>
                </c:pt>
                <c:pt idx="89">
                  <c:v>41481</c:v>
                </c:pt>
              </c:numCache>
            </c:numRef>
          </c:cat>
          <c:val>
            <c:numRef>
              <c:f>'MarkDown 1'!$C$3:$C$92</c:f>
              <c:numCache>
                <c:formatCode>General</c:formatCode>
                <c:ptCount val="90"/>
                <c:pt idx="0">
                  <c:v>13444.17</c:v>
                </c:pt>
                <c:pt idx="1">
                  <c:v>3886.23</c:v>
                </c:pt>
                <c:pt idx="2">
                  <c:v>174.72</c:v>
                </c:pt>
                <c:pt idx="3">
                  <c:v>7772.17</c:v>
                </c:pt>
                <c:pt idx="4">
                  <c:v>7010.08</c:v>
                </c:pt>
                <c:pt idx="5">
                  <c:v>2200.27</c:v>
                </c:pt>
                <c:pt idx="6">
                  <c:v>300.02</c:v>
                </c:pt>
                <c:pt idx="7">
                  <c:v>7676.36</c:v>
                </c:pt>
                <c:pt idx="8">
                  <c:v>7737.75</c:v>
                </c:pt>
                <c:pt idx="9">
                  <c:v>5203.7700000000004</c:v>
                </c:pt>
                <c:pt idx="10">
                  <c:v>2972.31</c:v>
                </c:pt>
                <c:pt idx="11">
                  <c:v>3242.59</c:v>
                </c:pt>
                <c:pt idx="12">
                  <c:v>42468.4</c:v>
                </c:pt>
                <c:pt idx="13">
                  <c:v>8414.2199999999993</c:v>
                </c:pt>
                <c:pt idx="14">
                  <c:v>20174.89</c:v>
                </c:pt>
                <c:pt idx="15">
                  <c:v>13929.09</c:v>
                </c:pt>
                <c:pt idx="16">
                  <c:v>22685.06</c:v>
                </c:pt>
                <c:pt idx="17">
                  <c:v>11265.62</c:v>
                </c:pt>
                <c:pt idx="18">
                  <c:v>3977.45</c:v>
                </c:pt>
                <c:pt idx="19">
                  <c:v>4034.35</c:v>
                </c:pt>
                <c:pt idx="20">
                  <c:v>7388.74</c:v>
                </c:pt>
                <c:pt idx="21">
                  <c:v>9256</c:v>
                </c:pt>
                <c:pt idx="22">
                  <c:v>7299.64</c:v>
                </c:pt>
                <c:pt idx="23">
                  <c:v>4973.95</c:v>
                </c:pt>
                <c:pt idx="24">
                  <c:v>3444.43</c:v>
                </c:pt>
                <c:pt idx="25">
                  <c:v>18275.88</c:v>
                </c:pt>
                <c:pt idx="26">
                  <c:v>10837.25</c:v>
                </c:pt>
                <c:pt idx="27">
                  <c:v>9630.6200000000008</c:v>
                </c:pt>
                <c:pt idx="28">
                  <c:v>7786.58</c:v>
                </c:pt>
                <c:pt idx="29">
                  <c:v>11614.41</c:v>
                </c:pt>
                <c:pt idx="30">
                  <c:v>7184.69</c:v>
                </c:pt>
                <c:pt idx="31">
                  <c:v>6017.71</c:v>
                </c:pt>
                <c:pt idx="32">
                  <c:v>7684.55</c:v>
                </c:pt>
                <c:pt idx="33">
                  <c:v>3339.88</c:v>
                </c:pt>
                <c:pt idx="34">
                  <c:v>12644.88</c:v>
                </c:pt>
                <c:pt idx="35">
                  <c:v>7069.25</c:v>
                </c:pt>
                <c:pt idx="36">
                  <c:v>6596.8</c:v>
                </c:pt>
                <c:pt idx="37">
                  <c:v>9511.34</c:v>
                </c:pt>
                <c:pt idx="38">
                  <c:v>37194.44</c:v>
                </c:pt>
                <c:pt idx="39">
                  <c:v>15282.47</c:v>
                </c:pt>
                <c:pt idx="40">
                  <c:v>4407.8999999999996</c:v>
                </c:pt>
                <c:pt idx="41">
                  <c:v>11322.69</c:v>
                </c:pt>
                <c:pt idx="42">
                  <c:v>26218.85</c:v>
                </c:pt>
                <c:pt idx="43">
                  <c:v>11848.88</c:v>
                </c:pt>
                <c:pt idx="44">
                  <c:v>10389.14</c:v>
                </c:pt>
                <c:pt idx="45">
                  <c:v>11273.56</c:v>
                </c:pt>
                <c:pt idx="46">
                  <c:v>6091.96</c:v>
                </c:pt>
                <c:pt idx="47">
                  <c:v>8975.9500000000007</c:v>
                </c:pt>
                <c:pt idx="48">
                  <c:v>2674.51</c:v>
                </c:pt>
                <c:pt idx="49">
                  <c:v>3067.64</c:v>
                </c:pt>
                <c:pt idx="50">
                  <c:v>9657.93</c:v>
                </c:pt>
                <c:pt idx="51">
                  <c:v>25680.2</c:v>
                </c:pt>
                <c:pt idx="52">
                  <c:v>9208.4</c:v>
                </c:pt>
                <c:pt idx="53">
                  <c:v>13459</c:v>
                </c:pt>
                <c:pt idx="54">
                  <c:v>1789.75</c:v>
                </c:pt>
                <c:pt idx="55">
                  <c:v>4304</c:v>
                </c:pt>
                <c:pt idx="56">
                  <c:v>13613.52</c:v>
                </c:pt>
                <c:pt idx="57">
                  <c:v>4548.24</c:v>
                </c:pt>
                <c:pt idx="58">
                  <c:v>5582.35</c:v>
                </c:pt>
                <c:pt idx="59">
                  <c:v>7810.94</c:v>
                </c:pt>
                <c:pt idx="60">
                  <c:v>2912.56</c:v>
                </c:pt>
                <c:pt idx="61">
                  <c:v>5044.1000000000004</c:v>
                </c:pt>
                <c:pt idx="62">
                  <c:v>2985.32</c:v>
                </c:pt>
                <c:pt idx="63">
                  <c:v>2255.7800000000002</c:v>
                </c:pt>
                <c:pt idx="64">
                  <c:v>12823.37</c:v>
                </c:pt>
                <c:pt idx="65">
                  <c:v>73407.490000000005</c:v>
                </c:pt>
                <c:pt idx="66">
                  <c:v>15135.48</c:v>
                </c:pt>
                <c:pt idx="67">
                  <c:v>9000.19</c:v>
                </c:pt>
                <c:pt idx="68">
                  <c:v>17336.830000000002</c:v>
                </c:pt>
                <c:pt idx="69">
                  <c:v>30042.66</c:v>
                </c:pt>
                <c:pt idx="70">
                  <c:v>10158.959999999999</c:v>
                </c:pt>
                <c:pt idx="71">
                  <c:v>7869.15</c:v>
                </c:pt>
                <c:pt idx="72">
                  <c:v>6681.67</c:v>
                </c:pt>
                <c:pt idx="73">
                  <c:v>9965.99</c:v>
                </c:pt>
                <c:pt idx="74">
                  <c:v>7655.94</c:v>
                </c:pt>
                <c:pt idx="75">
                  <c:v>1432.3</c:v>
                </c:pt>
                <c:pt idx="76">
                  <c:v>2750.99</c:v>
                </c:pt>
                <c:pt idx="77">
                  <c:v>13083.94</c:v>
                </c:pt>
                <c:pt idx="78">
                  <c:v>3601.98</c:v>
                </c:pt>
                <c:pt idx="79">
                  <c:v>11371.4</c:v>
                </c:pt>
                <c:pt idx="80">
                  <c:v>7278.55</c:v>
                </c:pt>
                <c:pt idx="81">
                  <c:v>1843.44</c:v>
                </c:pt>
                <c:pt idx="82">
                  <c:v>13759.96</c:v>
                </c:pt>
                <c:pt idx="83">
                  <c:v>4897.78</c:v>
                </c:pt>
                <c:pt idx="84">
                  <c:v>3929.72</c:v>
                </c:pt>
                <c:pt idx="85">
                  <c:v>5894.36</c:v>
                </c:pt>
                <c:pt idx="86">
                  <c:v>14076.31</c:v>
                </c:pt>
                <c:pt idx="87">
                  <c:v>5894.71</c:v>
                </c:pt>
                <c:pt idx="88">
                  <c:v>7816.71</c:v>
                </c:pt>
                <c:pt idx="89">
                  <c:v>1221.1500000000001</c:v>
                </c:pt>
              </c:numCache>
            </c:numRef>
          </c:val>
          <c:smooth val="0"/>
          <c:extLst>
            <c:ext xmlns:c16="http://schemas.microsoft.com/office/drawing/2014/chart" uri="{C3380CC4-5D6E-409C-BE32-E72D297353CC}">
              <c16:uniqueId val="{00000001-D61B-4BDB-8798-2F03CEAF1845}"/>
            </c:ext>
          </c:extLst>
        </c:ser>
        <c:ser>
          <c:idx val="2"/>
          <c:order val="2"/>
          <c:tx>
            <c:strRef>
              <c:f>'MarkDown 1'!$D$2</c:f>
              <c:strCache>
                <c:ptCount val="1"/>
                <c:pt idx="0">
                  <c:v>Store 24</c:v>
                </c:pt>
              </c:strCache>
            </c:strRef>
          </c:tx>
          <c:spPr>
            <a:ln w="28575" cap="rnd">
              <a:solidFill>
                <a:schemeClr val="accent3"/>
              </a:solidFill>
              <a:round/>
            </a:ln>
            <a:effectLst/>
          </c:spPr>
          <c:marker>
            <c:symbol val="none"/>
          </c:marker>
          <c:cat>
            <c:numRef>
              <c:f>'MarkDown 1'!$A$3:$A$92</c:f>
              <c:numCache>
                <c:formatCode>yyyy\-mm\-dd</c:formatCode>
                <c:ptCount val="90"/>
                <c:pt idx="0">
                  <c:v>40858</c:v>
                </c:pt>
                <c:pt idx="1">
                  <c:v>40865</c:v>
                </c:pt>
                <c:pt idx="2">
                  <c:v>40872</c:v>
                </c:pt>
                <c:pt idx="3">
                  <c:v>40879</c:v>
                </c:pt>
                <c:pt idx="4">
                  <c:v>40886</c:v>
                </c:pt>
                <c:pt idx="5">
                  <c:v>40893</c:v>
                </c:pt>
                <c:pt idx="6">
                  <c:v>40900</c:v>
                </c:pt>
                <c:pt idx="7">
                  <c:v>40907</c:v>
                </c:pt>
                <c:pt idx="8">
                  <c:v>40914</c:v>
                </c:pt>
                <c:pt idx="9">
                  <c:v>40921</c:v>
                </c:pt>
                <c:pt idx="10">
                  <c:v>40928</c:v>
                </c:pt>
                <c:pt idx="11">
                  <c:v>40935</c:v>
                </c:pt>
                <c:pt idx="12">
                  <c:v>40942</c:v>
                </c:pt>
                <c:pt idx="13">
                  <c:v>40949</c:v>
                </c:pt>
                <c:pt idx="14">
                  <c:v>40956</c:v>
                </c:pt>
                <c:pt idx="15">
                  <c:v>40963</c:v>
                </c:pt>
                <c:pt idx="16">
                  <c:v>40970</c:v>
                </c:pt>
                <c:pt idx="17">
                  <c:v>40977</c:v>
                </c:pt>
                <c:pt idx="18">
                  <c:v>40984</c:v>
                </c:pt>
                <c:pt idx="19">
                  <c:v>40991</c:v>
                </c:pt>
                <c:pt idx="20">
                  <c:v>40998</c:v>
                </c:pt>
                <c:pt idx="21">
                  <c:v>41005</c:v>
                </c:pt>
                <c:pt idx="22">
                  <c:v>41012</c:v>
                </c:pt>
                <c:pt idx="23">
                  <c:v>41019</c:v>
                </c:pt>
                <c:pt idx="24">
                  <c:v>41026</c:v>
                </c:pt>
                <c:pt idx="25">
                  <c:v>41033</c:v>
                </c:pt>
                <c:pt idx="26">
                  <c:v>41040</c:v>
                </c:pt>
                <c:pt idx="27">
                  <c:v>41047</c:v>
                </c:pt>
                <c:pt idx="28">
                  <c:v>41054</c:v>
                </c:pt>
                <c:pt idx="29">
                  <c:v>41061</c:v>
                </c:pt>
                <c:pt idx="30">
                  <c:v>41068</c:v>
                </c:pt>
                <c:pt idx="31">
                  <c:v>41075</c:v>
                </c:pt>
                <c:pt idx="32">
                  <c:v>41082</c:v>
                </c:pt>
                <c:pt idx="33">
                  <c:v>41089</c:v>
                </c:pt>
                <c:pt idx="34">
                  <c:v>41096</c:v>
                </c:pt>
                <c:pt idx="35">
                  <c:v>41103</c:v>
                </c:pt>
                <c:pt idx="36">
                  <c:v>41110</c:v>
                </c:pt>
                <c:pt idx="37">
                  <c:v>41117</c:v>
                </c:pt>
                <c:pt idx="38">
                  <c:v>41124</c:v>
                </c:pt>
                <c:pt idx="39">
                  <c:v>41131</c:v>
                </c:pt>
                <c:pt idx="40">
                  <c:v>41138</c:v>
                </c:pt>
                <c:pt idx="41">
                  <c:v>41145</c:v>
                </c:pt>
                <c:pt idx="42">
                  <c:v>41152</c:v>
                </c:pt>
                <c:pt idx="43">
                  <c:v>41159</c:v>
                </c:pt>
                <c:pt idx="44">
                  <c:v>41166</c:v>
                </c:pt>
                <c:pt idx="45">
                  <c:v>41173</c:v>
                </c:pt>
                <c:pt idx="46">
                  <c:v>41180</c:v>
                </c:pt>
                <c:pt idx="47">
                  <c:v>41187</c:v>
                </c:pt>
                <c:pt idx="48">
                  <c:v>41194</c:v>
                </c:pt>
                <c:pt idx="49">
                  <c:v>41201</c:v>
                </c:pt>
                <c:pt idx="50">
                  <c:v>41208</c:v>
                </c:pt>
                <c:pt idx="51">
                  <c:v>41215</c:v>
                </c:pt>
                <c:pt idx="52">
                  <c:v>41222</c:v>
                </c:pt>
                <c:pt idx="53">
                  <c:v>41229</c:v>
                </c:pt>
                <c:pt idx="54">
                  <c:v>41236</c:v>
                </c:pt>
                <c:pt idx="55">
                  <c:v>41243</c:v>
                </c:pt>
                <c:pt idx="56">
                  <c:v>41250</c:v>
                </c:pt>
                <c:pt idx="57">
                  <c:v>41257</c:v>
                </c:pt>
                <c:pt idx="58">
                  <c:v>41264</c:v>
                </c:pt>
                <c:pt idx="59">
                  <c:v>41271</c:v>
                </c:pt>
                <c:pt idx="60">
                  <c:v>41278</c:v>
                </c:pt>
                <c:pt idx="61">
                  <c:v>41285</c:v>
                </c:pt>
                <c:pt idx="62">
                  <c:v>41292</c:v>
                </c:pt>
                <c:pt idx="63">
                  <c:v>41299</c:v>
                </c:pt>
                <c:pt idx="64">
                  <c:v>41306</c:v>
                </c:pt>
                <c:pt idx="65">
                  <c:v>41313</c:v>
                </c:pt>
                <c:pt idx="66">
                  <c:v>41320</c:v>
                </c:pt>
                <c:pt idx="67">
                  <c:v>41327</c:v>
                </c:pt>
                <c:pt idx="68">
                  <c:v>41334</c:v>
                </c:pt>
                <c:pt idx="69">
                  <c:v>41341</c:v>
                </c:pt>
                <c:pt idx="70">
                  <c:v>41348</c:v>
                </c:pt>
                <c:pt idx="71">
                  <c:v>41355</c:v>
                </c:pt>
                <c:pt idx="72">
                  <c:v>41362</c:v>
                </c:pt>
                <c:pt idx="73">
                  <c:v>41369</c:v>
                </c:pt>
                <c:pt idx="74">
                  <c:v>41376</c:v>
                </c:pt>
                <c:pt idx="75">
                  <c:v>41383</c:v>
                </c:pt>
                <c:pt idx="76">
                  <c:v>41390</c:v>
                </c:pt>
                <c:pt idx="77">
                  <c:v>41397</c:v>
                </c:pt>
                <c:pt idx="78">
                  <c:v>41404</c:v>
                </c:pt>
                <c:pt idx="79">
                  <c:v>41411</c:v>
                </c:pt>
                <c:pt idx="80">
                  <c:v>41418</c:v>
                </c:pt>
                <c:pt idx="81">
                  <c:v>41425</c:v>
                </c:pt>
                <c:pt idx="82">
                  <c:v>41432</c:v>
                </c:pt>
                <c:pt idx="83">
                  <c:v>41439</c:v>
                </c:pt>
                <c:pt idx="84">
                  <c:v>41446</c:v>
                </c:pt>
                <c:pt idx="85">
                  <c:v>41453</c:v>
                </c:pt>
                <c:pt idx="86">
                  <c:v>41460</c:v>
                </c:pt>
                <c:pt idx="87">
                  <c:v>41467</c:v>
                </c:pt>
                <c:pt idx="88">
                  <c:v>41474</c:v>
                </c:pt>
                <c:pt idx="89">
                  <c:v>41481</c:v>
                </c:pt>
              </c:numCache>
            </c:numRef>
          </c:cat>
          <c:val>
            <c:numRef>
              <c:f>'MarkDown 1'!$D$3:$D$92</c:f>
              <c:numCache>
                <c:formatCode>General</c:formatCode>
                <c:ptCount val="90"/>
                <c:pt idx="0">
                  <c:v>9391.17</c:v>
                </c:pt>
                <c:pt idx="1">
                  <c:v>9025.52</c:v>
                </c:pt>
                <c:pt idx="2">
                  <c:v>2571.98</c:v>
                </c:pt>
                <c:pt idx="3">
                  <c:v>4825.79</c:v>
                </c:pt>
                <c:pt idx="4">
                  <c:v>8915.25</c:v>
                </c:pt>
                <c:pt idx="5">
                  <c:v>6244.37</c:v>
                </c:pt>
                <c:pt idx="6">
                  <c:v>1813.06</c:v>
                </c:pt>
                <c:pt idx="7">
                  <c:v>5743.34</c:v>
                </c:pt>
                <c:pt idx="8">
                  <c:v>7325.68</c:v>
                </c:pt>
                <c:pt idx="9">
                  <c:v>3545.34</c:v>
                </c:pt>
                <c:pt idx="10">
                  <c:v>2809.05</c:v>
                </c:pt>
                <c:pt idx="11">
                  <c:v>755.78</c:v>
                </c:pt>
                <c:pt idx="12">
                  <c:v>65021.23</c:v>
                </c:pt>
                <c:pt idx="13">
                  <c:v>11788.06</c:v>
                </c:pt>
                <c:pt idx="14">
                  <c:v>12244.57</c:v>
                </c:pt>
                <c:pt idx="15">
                  <c:v>10065.77</c:v>
                </c:pt>
                <c:pt idx="16">
                  <c:v>5903.53</c:v>
                </c:pt>
                <c:pt idx="17">
                  <c:v>21306.54</c:v>
                </c:pt>
                <c:pt idx="18">
                  <c:v>10310.26</c:v>
                </c:pt>
                <c:pt idx="19">
                  <c:v>5283.83</c:v>
                </c:pt>
                <c:pt idx="20">
                  <c:v>11314.86</c:v>
                </c:pt>
                <c:pt idx="21">
                  <c:v>24195.01</c:v>
                </c:pt>
                <c:pt idx="22">
                  <c:v>4765.3100000000004</c:v>
                </c:pt>
                <c:pt idx="23">
                  <c:v>10959.96</c:v>
                </c:pt>
                <c:pt idx="24">
                  <c:v>12968.26</c:v>
                </c:pt>
                <c:pt idx="25">
                  <c:v>19129.689999999999</c:v>
                </c:pt>
                <c:pt idx="26">
                  <c:v>6503.15</c:v>
                </c:pt>
                <c:pt idx="27">
                  <c:v>5955.53</c:v>
                </c:pt>
                <c:pt idx="28">
                  <c:v>15776.58</c:v>
                </c:pt>
                <c:pt idx="29">
                  <c:v>5320.71</c:v>
                </c:pt>
                <c:pt idx="30">
                  <c:v>15742.14</c:v>
                </c:pt>
                <c:pt idx="31">
                  <c:v>11618.99</c:v>
                </c:pt>
                <c:pt idx="32">
                  <c:v>8790.16</c:v>
                </c:pt>
                <c:pt idx="33">
                  <c:v>5708.44</c:v>
                </c:pt>
                <c:pt idx="34">
                  <c:v>2920.43</c:v>
                </c:pt>
                <c:pt idx="35">
                  <c:v>7991.43</c:v>
                </c:pt>
                <c:pt idx="36">
                  <c:v>571.85</c:v>
                </c:pt>
                <c:pt idx="37">
                  <c:v>4638.37</c:v>
                </c:pt>
                <c:pt idx="38">
                  <c:v>11887.54</c:v>
                </c:pt>
                <c:pt idx="39">
                  <c:v>37938.11</c:v>
                </c:pt>
                <c:pt idx="40">
                  <c:v>4703.0200000000004</c:v>
                </c:pt>
                <c:pt idx="41">
                  <c:v>8778.19</c:v>
                </c:pt>
                <c:pt idx="42">
                  <c:v>34000.980000000003</c:v>
                </c:pt>
                <c:pt idx="43">
                  <c:v>15092.87</c:v>
                </c:pt>
                <c:pt idx="44">
                  <c:v>8179.55</c:v>
                </c:pt>
                <c:pt idx="45">
                  <c:v>11768.07</c:v>
                </c:pt>
                <c:pt idx="46">
                  <c:v>11941.13</c:v>
                </c:pt>
                <c:pt idx="47">
                  <c:v>10349</c:v>
                </c:pt>
                <c:pt idx="48">
                  <c:v>5138.51</c:v>
                </c:pt>
                <c:pt idx="49">
                  <c:v>3446.7</c:v>
                </c:pt>
                <c:pt idx="50">
                  <c:v>10844.38</c:v>
                </c:pt>
                <c:pt idx="51">
                  <c:v>8313.92</c:v>
                </c:pt>
                <c:pt idx="52">
                  <c:v>8076.39</c:v>
                </c:pt>
                <c:pt idx="53">
                  <c:v>8149.83</c:v>
                </c:pt>
                <c:pt idx="54">
                  <c:v>3652.05</c:v>
                </c:pt>
                <c:pt idx="55">
                  <c:v>3750.57</c:v>
                </c:pt>
                <c:pt idx="56">
                  <c:v>9746.8700000000008</c:v>
                </c:pt>
                <c:pt idx="57">
                  <c:v>3044.95</c:v>
                </c:pt>
                <c:pt idx="58">
                  <c:v>5534.28</c:v>
                </c:pt>
                <c:pt idx="59">
                  <c:v>13207.59</c:v>
                </c:pt>
                <c:pt idx="60">
                  <c:v>4003.39</c:v>
                </c:pt>
                <c:pt idx="61">
                  <c:v>4802.99</c:v>
                </c:pt>
                <c:pt idx="62">
                  <c:v>10280.65</c:v>
                </c:pt>
                <c:pt idx="63">
                  <c:v>5304.44</c:v>
                </c:pt>
                <c:pt idx="64">
                  <c:v>16578.16</c:v>
                </c:pt>
                <c:pt idx="65">
                  <c:v>67978.210000000006</c:v>
                </c:pt>
                <c:pt idx="66">
                  <c:v>30387.5</c:v>
                </c:pt>
                <c:pt idx="67">
                  <c:v>11374.11</c:v>
                </c:pt>
                <c:pt idx="68">
                  <c:v>7463.25</c:v>
                </c:pt>
                <c:pt idx="69">
                  <c:v>25493.43</c:v>
                </c:pt>
                <c:pt idx="70">
                  <c:v>13908.82</c:v>
                </c:pt>
                <c:pt idx="71">
                  <c:v>3691.42</c:v>
                </c:pt>
                <c:pt idx="72">
                  <c:v>14769.88</c:v>
                </c:pt>
                <c:pt idx="73">
                  <c:v>11628.38</c:v>
                </c:pt>
                <c:pt idx="74">
                  <c:v>4629.04</c:v>
                </c:pt>
                <c:pt idx="75">
                  <c:v>12838.71</c:v>
                </c:pt>
                <c:pt idx="76">
                  <c:v>1282.07</c:v>
                </c:pt>
                <c:pt idx="77">
                  <c:v>10594.55</c:v>
                </c:pt>
                <c:pt idx="78">
                  <c:v>6334.38</c:v>
                </c:pt>
                <c:pt idx="79">
                  <c:v>7745.47</c:v>
                </c:pt>
                <c:pt idx="80">
                  <c:v>8367.8700000000008</c:v>
                </c:pt>
                <c:pt idx="81">
                  <c:v>3842.27</c:v>
                </c:pt>
                <c:pt idx="82">
                  <c:v>14157.66</c:v>
                </c:pt>
                <c:pt idx="83">
                  <c:v>5291.57</c:v>
                </c:pt>
                <c:pt idx="84">
                  <c:v>3400.51</c:v>
                </c:pt>
                <c:pt idx="85">
                  <c:v>6183.9</c:v>
                </c:pt>
                <c:pt idx="86">
                  <c:v>12403.94</c:v>
                </c:pt>
                <c:pt idx="87">
                  <c:v>3210.19</c:v>
                </c:pt>
                <c:pt idx="88">
                  <c:v>4118.4799999999996</c:v>
                </c:pt>
                <c:pt idx="89">
                  <c:v>3592.9</c:v>
                </c:pt>
              </c:numCache>
            </c:numRef>
          </c:val>
          <c:smooth val="0"/>
          <c:extLst>
            <c:ext xmlns:c16="http://schemas.microsoft.com/office/drawing/2014/chart" uri="{C3380CC4-5D6E-409C-BE32-E72D297353CC}">
              <c16:uniqueId val="{00000002-D61B-4BDB-8798-2F03CEAF1845}"/>
            </c:ext>
          </c:extLst>
        </c:ser>
        <c:ser>
          <c:idx val="3"/>
          <c:order val="3"/>
          <c:tx>
            <c:strRef>
              <c:f>'MarkDown 1'!$E$2</c:f>
              <c:strCache>
                <c:ptCount val="1"/>
                <c:pt idx="0">
                  <c:v>Store 34</c:v>
                </c:pt>
              </c:strCache>
            </c:strRef>
          </c:tx>
          <c:spPr>
            <a:ln w="28575" cap="rnd">
              <a:solidFill>
                <a:schemeClr val="accent4"/>
              </a:solidFill>
              <a:round/>
            </a:ln>
            <a:effectLst/>
          </c:spPr>
          <c:marker>
            <c:symbol val="none"/>
          </c:marker>
          <c:cat>
            <c:numRef>
              <c:f>'MarkDown 1'!$A$3:$A$92</c:f>
              <c:numCache>
                <c:formatCode>yyyy\-mm\-dd</c:formatCode>
                <c:ptCount val="90"/>
                <c:pt idx="0">
                  <c:v>40858</c:v>
                </c:pt>
                <c:pt idx="1">
                  <c:v>40865</c:v>
                </c:pt>
                <c:pt idx="2">
                  <c:v>40872</c:v>
                </c:pt>
                <c:pt idx="3">
                  <c:v>40879</c:v>
                </c:pt>
                <c:pt idx="4">
                  <c:v>40886</c:v>
                </c:pt>
                <c:pt idx="5">
                  <c:v>40893</c:v>
                </c:pt>
                <c:pt idx="6">
                  <c:v>40900</c:v>
                </c:pt>
                <c:pt idx="7">
                  <c:v>40907</c:v>
                </c:pt>
                <c:pt idx="8">
                  <c:v>40914</c:v>
                </c:pt>
                <c:pt idx="9">
                  <c:v>40921</c:v>
                </c:pt>
                <c:pt idx="10">
                  <c:v>40928</c:v>
                </c:pt>
                <c:pt idx="11">
                  <c:v>40935</c:v>
                </c:pt>
                <c:pt idx="12">
                  <c:v>40942</c:v>
                </c:pt>
                <c:pt idx="13">
                  <c:v>40949</c:v>
                </c:pt>
                <c:pt idx="14">
                  <c:v>40956</c:v>
                </c:pt>
                <c:pt idx="15">
                  <c:v>40963</c:v>
                </c:pt>
                <c:pt idx="16">
                  <c:v>40970</c:v>
                </c:pt>
                <c:pt idx="17">
                  <c:v>40977</c:v>
                </c:pt>
                <c:pt idx="18">
                  <c:v>40984</c:v>
                </c:pt>
                <c:pt idx="19">
                  <c:v>40991</c:v>
                </c:pt>
                <c:pt idx="20">
                  <c:v>40998</c:v>
                </c:pt>
                <c:pt idx="21">
                  <c:v>41005</c:v>
                </c:pt>
                <c:pt idx="22">
                  <c:v>41012</c:v>
                </c:pt>
                <c:pt idx="23">
                  <c:v>41019</c:v>
                </c:pt>
                <c:pt idx="24">
                  <c:v>41026</c:v>
                </c:pt>
                <c:pt idx="25">
                  <c:v>41033</c:v>
                </c:pt>
                <c:pt idx="26">
                  <c:v>41040</c:v>
                </c:pt>
                <c:pt idx="27">
                  <c:v>41047</c:v>
                </c:pt>
                <c:pt idx="28">
                  <c:v>41054</c:v>
                </c:pt>
                <c:pt idx="29">
                  <c:v>41061</c:v>
                </c:pt>
                <c:pt idx="30">
                  <c:v>41068</c:v>
                </c:pt>
                <c:pt idx="31">
                  <c:v>41075</c:v>
                </c:pt>
                <c:pt idx="32">
                  <c:v>41082</c:v>
                </c:pt>
                <c:pt idx="33">
                  <c:v>41089</c:v>
                </c:pt>
                <c:pt idx="34">
                  <c:v>41096</c:v>
                </c:pt>
                <c:pt idx="35">
                  <c:v>41103</c:v>
                </c:pt>
                <c:pt idx="36">
                  <c:v>41110</c:v>
                </c:pt>
                <c:pt idx="37">
                  <c:v>41117</c:v>
                </c:pt>
                <c:pt idx="38">
                  <c:v>41124</c:v>
                </c:pt>
                <c:pt idx="39">
                  <c:v>41131</c:v>
                </c:pt>
                <c:pt idx="40">
                  <c:v>41138</c:v>
                </c:pt>
                <c:pt idx="41">
                  <c:v>41145</c:v>
                </c:pt>
                <c:pt idx="42">
                  <c:v>41152</c:v>
                </c:pt>
                <c:pt idx="43">
                  <c:v>41159</c:v>
                </c:pt>
                <c:pt idx="44">
                  <c:v>41166</c:v>
                </c:pt>
                <c:pt idx="45">
                  <c:v>41173</c:v>
                </c:pt>
                <c:pt idx="46">
                  <c:v>41180</c:v>
                </c:pt>
                <c:pt idx="47">
                  <c:v>41187</c:v>
                </c:pt>
                <c:pt idx="48">
                  <c:v>41194</c:v>
                </c:pt>
                <c:pt idx="49">
                  <c:v>41201</c:v>
                </c:pt>
                <c:pt idx="50">
                  <c:v>41208</c:v>
                </c:pt>
                <c:pt idx="51">
                  <c:v>41215</c:v>
                </c:pt>
                <c:pt idx="52">
                  <c:v>41222</c:v>
                </c:pt>
                <c:pt idx="53">
                  <c:v>41229</c:v>
                </c:pt>
                <c:pt idx="54">
                  <c:v>41236</c:v>
                </c:pt>
                <c:pt idx="55">
                  <c:v>41243</c:v>
                </c:pt>
                <c:pt idx="56">
                  <c:v>41250</c:v>
                </c:pt>
                <c:pt idx="57">
                  <c:v>41257</c:v>
                </c:pt>
                <c:pt idx="58">
                  <c:v>41264</c:v>
                </c:pt>
                <c:pt idx="59">
                  <c:v>41271</c:v>
                </c:pt>
                <c:pt idx="60">
                  <c:v>41278</c:v>
                </c:pt>
                <c:pt idx="61">
                  <c:v>41285</c:v>
                </c:pt>
                <c:pt idx="62">
                  <c:v>41292</c:v>
                </c:pt>
                <c:pt idx="63">
                  <c:v>41299</c:v>
                </c:pt>
                <c:pt idx="64">
                  <c:v>41306</c:v>
                </c:pt>
                <c:pt idx="65">
                  <c:v>41313</c:v>
                </c:pt>
                <c:pt idx="66">
                  <c:v>41320</c:v>
                </c:pt>
                <c:pt idx="67">
                  <c:v>41327</c:v>
                </c:pt>
                <c:pt idx="68">
                  <c:v>41334</c:v>
                </c:pt>
                <c:pt idx="69">
                  <c:v>41341</c:v>
                </c:pt>
                <c:pt idx="70">
                  <c:v>41348</c:v>
                </c:pt>
                <c:pt idx="71">
                  <c:v>41355</c:v>
                </c:pt>
                <c:pt idx="72">
                  <c:v>41362</c:v>
                </c:pt>
                <c:pt idx="73">
                  <c:v>41369</c:v>
                </c:pt>
                <c:pt idx="74">
                  <c:v>41376</c:v>
                </c:pt>
                <c:pt idx="75">
                  <c:v>41383</c:v>
                </c:pt>
                <c:pt idx="76">
                  <c:v>41390</c:v>
                </c:pt>
                <c:pt idx="77">
                  <c:v>41397</c:v>
                </c:pt>
                <c:pt idx="78">
                  <c:v>41404</c:v>
                </c:pt>
                <c:pt idx="79">
                  <c:v>41411</c:v>
                </c:pt>
                <c:pt idx="80">
                  <c:v>41418</c:v>
                </c:pt>
                <c:pt idx="81">
                  <c:v>41425</c:v>
                </c:pt>
                <c:pt idx="82">
                  <c:v>41432</c:v>
                </c:pt>
                <c:pt idx="83">
                  <c:v>41439</c:v>
                </c:pt>
                <c:pt idx="84">
                  <c:v>41446</c:v>
                </c:pt>
                <c:pt idx="85">
                  <c:v>41453</c:v>
                </c:pt>
                <c:pt idx="86">
                  <c:v>41460</c:v>
                </c:pt>
                <c:pt idx="87">
                  <c:v>41467</c:v>
                </c:pt>
                <c:pt idx="88">
                  <c:v>41474</c:v>
                </c:pt>
                <c:pt idx="89">
                  <c:v>41481</c:v>
                </c:pt>
              </c:numCache>
            </c:numRef>
          </c:cat>
          <c:val>
            <c:numRef>
              <c:f>'MarkDown 1'!$E$3:$E$92</c:f>
              <c:numCache>
                <c:formatCode>General</c:formatCode>
                <c:ptCount val="90"/>
                <c:pt idx="0">
                  <c:v>10860.98</c:v>
                </c:pt>
                <c:pt idx="1">
                  <c:v>4673.9399999999996</c:v>
                </c:pt>
                <c:pt idx="2">
                  <c:v>32.5</c:v>
                </c:pt>
                <c:pt idx="3">
                  <c:v>4611.57</c:v>
                </c:pt>
                <c:pt idx="4">
                  <c:v>3131.47</c:v>
                </c:pt>
                <c:pt idx="5">
                  <c:v>824.88</c:v>
                </c:pt>
                <c:pt idx="6">
                  <c:v>1200.0999999999999</c:v>
                </c:pt>
                <c:pt idx="7">
                  <c:v>3312.59</c:v>
                </c:pt>
                <c:pt idx="8">
                  <c:v>5998.79</c:v>
                </c:pt>
                <c:pt idx="9">
                  <c:v>2514.23</c:v>
                </c:pt>
                <c:pt idx="10">
                  <c:v>1358.95</c:v>
                </c:pt>
                <c:pt idx="11">
                  <c:v>387.48</c:v>
                </c:pt>
                <c:pt idx="12">
                  <c:v>24118.77</c:v>
                </c:pt>
                <c:pt idx="13">
                  <c:v>16191.24</c:v>
                </c:pt>
                <c:pt idx="14">
                  <c:v>8386.11</c:v>
                </c:pt>
                <c:pt idx="15">
                  <c:v>5674.77</c:v>
                </c:pt>
                <c:pt idx="16">
                  <c:v>9511.41</c:v>
                </c:pt>
                <c:pt idx="17">
                  <c:v>6150.33</c:v>
                </c:pt>
                <c:pt idx="18">
                  <c:v>6104.24</c:v>
                </c:pt>
                <c:pt idx="19">
                  <c:v>3662.39</c:v>
                </c:pt>
                <c:pt idx="20">
                  <c:v>7866.57</c:v>
                </c:pt>
                <c:pt idx="21">
                  <c:v>6570.6</c:v>
                </c:pt>
                <c:pt idx="22">
                  <c:v>5146.78</c:v>
                </c:pt>
                <c:pt idx="23">
                  <c:v>1397.43</c:v>
                </c:pt>
                <c:pt idx="24">
                  <c:v>5573.52</c:v>
                </c:pt>
                <c:pt idx="25">
                  <c:v>6219.31</c:v>
                </c:pt>
                <c:pt idx="26">
                  <c:v>11342.48</c:v>
                </c:pt>
                <c:pt idx="27">
                  <c:v>2328.5300000000002</c:v>
                </c:pt>
                <c:pt idx="28">
                  <c:v>4031.31</c:v>
                </c:pt>
                <c:pt idx="29">
                  <c:v>10054.19</c:v>
                </c:pt>
                <c:pt idx="30">
                  <c:v>6967.19</c:v>
                </c:pt>
                <c:pt idx="31">
                  <c:v>5809.23</c:v>
                </c:pt>
                <c:pt idx="32">
                  <c:v>4673</c:v>
                </c:pt>
                <c:pt idx="33">
                  <c:v>3725.46</c:v>
                </c:pt>
                <c:pt idx="34">
                  <c:v>6438.2</c:v>
                </c:pt>
                <c:pt idx="35">
                  <c:v>2691.41</c:v>
                </c:pt>
                <c:pt idx="36">
                  <c:v>2732.08</c:v>
                </c:pt>
                <c:pt idx="37">
                  <c:v>3124.08</c:v>
                </c:pt>
                <c:pt idx="38">
                  <c:v>9386.73</c:v>
                </c:pt>
                <c:pt idx="39">
                  <c:v>9297.06</c:v>
                </c:pt>
                <c:pt idx="40">
                  <c:v>5553.04</c:v>
                </c:pt>
                <c:pt idx="41">
                  <c:v>1899.97</c:v>
                </c:pt>
                <c:pt idx="42">
                  <c:v>12815.65</c:v>
                </c:pt>
                <c:pt idx="43">
                  <c:v>8791.0400000000009</c:v>
                </c:pt>
                <c:pt idx="44">
                  <c:v>4855.3100000000004</c:v>
                </c:pt>
                <c:pt idx="45">
                  <c:v>4857.37</c:v>
                </c:pt>
                <c:pt idx="46">
                  <c:v>2282.4699999999998</c:v>
                </c:pt>
                <c:pt idx="47">
                  <c:v>2716.1</c:v>
                </c:pt>
                <c:pt idx="48">
                  <c:v>2254.65</c:v>
                </c:pt>
                <c:pt idx="49">
                  <c:v>725.01</c:v>
                </c:pt>
                <c:pt idx="50">
                  <c:v>1151.8800000000001</c:v>
                </c:pt>
                <c:pt idx="51">
                  <c:v>3189.15</c:v>
                </c:pt>
                <c:pt idx="52">
                  <c:v>3011.99</c:v>
                </c:pt>
                <c:pt idx="53">
                  <c:v>6950.26</c:v>
                </c:pt>
                <c:pt idx="54">
                  <c:v>251.45</c:v>
                </c:pt>
                <c:pt idx="55">
                  <c:v>575.87</c:v>
                </c:pt>
                <c:pt idx="56">
                  <c:v>4905.3500000000004</c:v>
                </c:pt>
                <c:pt idx="57">
                  <c:v>2034.86</c:v>
                </c:pt>
                <c:pt idx="58">
                  <c:v>2025.54</c:v>
                </c:pt>
                <c:pt idx="59">
                  <c:v>6560.15</c:v>
                </c:pt>
                <c:pt idx="60">
                  <c:v>808.67</c:v>
                </c:pt>
                <c:pt idx="61">
                  <c:v>1077.02</c:v>
                </c:pt>
                <c:pt idx="62">
                  <c:v>4251.8900000000003</c:v>
                </c:pt>
                <c:pt idx="63">
                  <c:v>5889.35</c:v>
                </c:pt>
                <c:pt idx="64">
                  <c:v>5918.59</c:v>
                </c:pt>
                <c:pt idx="65">
                  <c:v>34577.870000000003</c:v>
                </c:pt>
                <c:pt idx="66">
                  <c:v>10713.38</c:v>
                </c:pt>
                <c:pt idx="67">
                  <c:v>5516.88</c:v>
                </c:pt>
                <c:pt idx="68">
                  <c:v>5182.1400000000003</c:v>
                </c:pt>
                <c:pt idx="69">
                  <c:v>15754.81</c:v>
                </c:pt>
                <c:pt idx="70">
                  <c:v>3281.61</c:v>
                </c:pt>
                <c:pt idx="71">
                  <c:v>7036.53</c:v>
                </c:pt>
                <c:pt idx="72">
                  <c:v>3027.3</c:v>
                </c:pt>
                <c:pt idx="73">
                  <c:v>8593.42</c:v>
                </c:pt>
                <c:pt idx="74">
                  <c:v>2754.02</c:v>
                </c:pt>
                <c:pt idx="75">
                  <c:v>1359.8</c:v>
                </c:pt>
                <c:pt idx="76">
                  <c:v>3120.8</c:v>
                </c:pt>
                <c:pt idx="77">
                  <c:v>2536.69</c:v>
                </c:pt>
                <c:pt idx="78">
                  <c:v>5813.45</c:v>
                </c:pt>
                <c:pt idx="79">
                  <c:v>3417.8</c:v>
                </c:pt>
                <c:pt idx="80">
                  <c:v>5333.53</c:v>
                </c:pt>
                <c:pt idx="81">
                  <c:v>4411.49</c:v>
                </c:pt>
                <c:pt idx="82">
                  <c:v>8467.35</c:v>
                </c:pt>
                <c:pt idx="83">
                  <c:v>3376.68</c:v>
                </c:pt>
                <c:pt idx="84">
                  <c:v>3196.46</c:v>
                </c:pt>
                <c:pt idx="85">
                  <c:v>3460.86</c:v>
                </c:pt>
                <c:pt idx="86">
                  <c:v>7975.83</c:v>
                </c:pt>
                <c:pt idx="87">
                  <c:v>2603.0100000000002</c:v>
                </c:pt>
                <c:pt idx="88">
                  <c:v>3532.06</c:v>
                </c:pt>
                <c:pt idx="89">
                  <c:v>248.84</c:v>
                </c:pt>
              </c:numCache>
            </c:numRef>
          </c:val>
          <c:smooth val="0"/>
          <c:extLst>
            <c:ext xmlns:c16="http://schemas.microsoft.com/office/drawing/2014/chart" uri="{C3380CC4-5D6E-409C-BE32-E72D297353CC}">
              <c16:uniqueId val="{00000003-D61B-4BDB-8798-2F03CEAF1845}"/>
            </c:ext>
          </c:extLst>
        </c:ser>
        <c:dLbls>
          <c:showLegendKey val="0"/>
          <c:showVal val="0"/>
          <c:showCatName val="0"/>
          <c:showSerName val="0"/>
          <c:showPercent val="0"/>
          <c:showBubbleSize val="0"/>
        </c:dLbls>
        <c:smooth val="0"/>
        <c:axId val="784753072"/>
        <c:axId val="785413392"/>
      </c:lineChart>
      <c:dateAx>
        <c:axId val="784753072"/>
        <c:scaling>
          <c:orientation val="minMax"/>
        </c:scaling>
        <c:delete val="0"/>
        <c:axPos val="b"/>
        <c:numFmt formatCode="yyyy\-mm\-dd"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85413392"/>
        <c:crosses val="autoZero"/>
        <c:auto val="1"/>
        <c:lblOffset val="100"/>
        <c:baseTimeUnit val="days"/>
        <c:majorUnit val="2"/>
        <c:majorTimeUnit val="months"/>
      </c:dateAx>
      <c:valAx>
        <c:axId val="785413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err="1">
                    <a:latin typeface="Arial" panose="020B0604020202020204" pitchFamily="34" charset="0"/>
                    <a:cs typeface="Arial" panose="020B0604020202020204" pitchFamily="34" charset="0"/>
                  </a:rPr>
                  <a:t>MarkDown</a:t>
                </a:r>
                <a:r>
                  <a:rPr lang="en-US" dirty="0">
                    <a:latin typeface="Arial" panose="020B0604020202020204" pitchFamily="34" charset="0"/>
                    <a:cs typeface="Arial" panose="020B0604020202020204" pitchFamily="34" charset="0"/>
                  </a:rPr>
                  <a:t> 1 (anonymized data)</a:t>
                </a:r>
              </a:p>
            </c:rich>
          </c:tx>
          <c:layout>
            <c:manualLayout>
              <c:xMode val="edge"/>
              <c:yMode val="edge"/>
              <c:x val="3.2070707070707069E-2"/>
              <c:y val="2.066269841269841E-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4753072"/>
        <c:crosses val="autoZero"/>
        <c:crossBetween val="between"/>
        <c:dispUnits>
          <c:builtInUnit val="thousand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latin typeface="Arial" panose="020B0604020202020204" pitchFamily="34" charset="0"/>
                <a:cs typeface="Arial" panose="020B0604020202020204" pitchFamily="34" charset="0"/>
              </a:rPr>
              <a:t>Models Chosen (smallest RMSE)</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Full Dataset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bar"/>
        <c:grouping val="clustered"/>
        <c:varyColors val="0"/>
        <c:ser>
          <c:idx val="0"/>
          <c:order val="0"/>
          <c:tx>
            <c:strRef>
              <c:f>Sheet1!$C$16</c:f>
              <c:strCache>
                <c:ptCount val="1"/>
                <c:pt idx="0">
                  <c:v>Total</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EE46-46C5-A303-0AEC5D1FC22B}"/>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EE46-46C5-A303-0AEC5D1FC22B}"/>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5-EE46-46C5-A303-0AEC5D1FC22B}"/>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7-EE46-46C5-A303-0AEC5D1FC22B}"/>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9-EE46-46C5-A303-0AEC5D1FC22B}"/>
              </c:ext>
            </c:extLst>
          </c:dPt>
          <c:dPt>
            <c:idx val="5"/>
            <c:invertIfNegative val="0"/>
            <c:bubble3D val="0"/>
            <c:spPr>
              <a:solidFill>
                <a:schemeClr val="accent6"/>
              </a:solidFill>
              <a:ln>
                <a:noFill/>
              </a:ln>
              <a:effectLst/>
            </c:spPr>
            <c:extLst>
              <c:ext xmlns:c16="http://schemas.microsoft.com/office/drawing/2014/chart" uri="{C3380CC4-5D6E-409C-BE32-E72D297353CC}">
                <c16:uniqueId val="{0000000B-EE46-46C5-A303-0AEC5D1FC22B}"/>
              </c:ext>
            </c:extLst>
          </c:dPt>
          <c:dPt>
            <c:idx val="6"/>
            <c:invertIfNegative val="0"/>
            <c:bubble3D val="0"/>
            <c:spPr>
              <a:solidFill>
                <a:schemeClr val="accent1">
                  <a:lumMod val="40000"/>
                  <a:lumOff val="60000"/>
                </a:schemeClr>
              </a:solidFill>
              <a:ln>
                <a:noFill/>
              </a:ln>
              <a:effectLst/>
            </c:spPr>
            <c:extLst>
              <c:ext xmlns:c16="http://schemas.microsoft.com/office/drawing/2014/chart" uri="{C3380CC4-5D6E-409C-BE32-E72D297353CC}">
                <c16:uniqueId val="{0000000D-EE46-46C5-A303-0AEC5D1FC22B}"/>
              </c:ext>
            </c:extLst>
          </c:dPt>
          <c:dPt>
            <c:idx val="7"/>
            <c:invertIfNegative val="0"/>
            <c:bubble3D val="0"/>
            <c:spPr>
              <a:solidFill>
                <a:schemeClr val="accent2">
                  <a:lumMod val="40000"/>
                  <a:lumOff val="60000"/>
                </a:schemeClr>
              </a:solidFill>
              <a:ln>
                <a:noFill/>
              </a:ln>
              <a:effectLst/>
            </c:spPr>
            <c:extLst>
              <c:ext xmlns:c16="http://schemas.microsoft.com/office/drawing/2014/chart" uri="{C3380CC4-5D6E-409C-BE32-E72D297353CC}">
                <c16:uniqueId val="{0000000F-EE46-46C5-A303-0AEC5D1FC22B}"/>
              </c:ext>
            </c:extLst>
          </c:dPt>
          <c:dPt>
            <c:idx val="8"/>
            <c:invertIfNegative val="0"/>
            <c:bubble3D val="0"/>
            <c:spPr>
              <a:solidFill>
                <a:schemeClr val="accent4">
                  <a:lumMod val="40000"/>
                  <a:lumOff val="60000"/>
                </a:schemeClr>
              </a:solidFill>
              <a:ln>
                <a:noFill/>
              </a:ln>
              <a:effectLst/>
            </c:spPr>
            <c:extLst>
              <c:ext xmlns:c16="http://schemas.microsoft.com/office/drawing/2014/chart" uri="{C3380CC4-5D6E-409C-BE32-E72D297353CC}">
                <c16:uniqueId val="{00000011-EE46-46C5-A303-0AEC5D1FC22B}"/>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Sheet1!$B$17:$B$25</c:f>
              <c:strCache>
                <c:ptCount val="9"/>
                <c:pt idx="0">
                  <c:v>Linear Regression</c:v>
                </c:pt>
                <c:pt idx="1">
                  <c:v>Moving Average 12 m</c:v>
                </c:pt>
                <c:pt idx="2">
                  <c:v>Moving Average 1 m</c:v>
                </c:pt>
                <c:pt idx="3">
                  <c:v>Naive</c:v>
                </c:pt>
                <c:pt idx="4">
                  <c:v>Simple Mean</c:v>
                </c:pt>
                <c:pt idx="5">
                  <c:v>Moving Average 6 m</c:v>
                </c:pt>
                <c:pt idx="6">
                  <c:v>Holts Linear</c:v>
                </c:pt>
                <c:pt idx="7">
                  <c:v>Exponential Smoothing</c:v>
                </c:pt>
                <c:pt idx="8">
                  <c:v>Arima</c:v>
                </c:pt>
              </c:strCache>
            </c:strRef>
          </c:cat>
          <c:val>
            <c:numRef>
              <c:f>Sheet1!$C$17:$C$25</c:f>
              <c:numCache>
                <c:formatCode>0.0%</c:formatCode>
                <c:ptCount val="9"/>
                <c:pt idx="0">
                  <c:v>0.25848093665565897</c:v>
                </c:pt>
                <c:pt idx="1">
                  <c:v>0.17532272590813569</c:v>
                </c:pt>
                <c:pt idx="2">
                  <c:v>0.16001200840588412</c:v>
                </c:pt>
                <c:pt idx="3">
                  <c:v>0.11618132692885019</c:v>
                </c:pt>
                <c:pt idx="4">
                  <c:v>0.11107775442809967</c:v>
                </c:pt>
                <c:pt idx="5">
                  <c:v>7.4752326628640051E-2</c:v>
                </c:pt>
                <c:pt idx="6">
                  <c:v>6.3944761332933059E-2</c:v>
                </c:pt>
                <c:pt idx="7">
                  <c:v>2.5517862503752625E-2</c:v>
                </c:pt>
                <c:pt idx="8">
                  <c:v>1.4710297208045632E-2</c:v>
                </c:pt>
              </c:numCache>
            </c:numRef>
          </c:val>
          <c:extLst>
            <c:ext xmlns:c16="http://schemas.microsoft.com/office/drawing/2014/chart" uri="{C3380CC4-5D6E-409C-BE32-E72D297353CC}">
              <c16:uniqueId val="{00000012-EE46-46C5-A303-0AEC5D1FC22B}"/>
            </c:ext>
          </c:extLst>
        </c:ser>
        <c:dLbls>
          <c:showLegendKey val="0"/>
          <c:showVal val="0"/>
          <c:showCatName val="0"/>
          <c:showSerName val="0"/>
          <c:showPercent val="0"/>
          <c:showBubbleSize val="0"/>
        </c:dLbls>
        <c:gapWidth val="110"/>
        <c:axId val="125690479"/>
        <c:axId val="121099199"/>
      </c:barChart>
      <c:catAx>
        <c:axId val="12569047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mn-cs"/>
              </a:defRPr>
            </a:pPr>
            <a:endParaRPr lang="en-US"/>
          </a:p>
        </c:txPr>
        <c:crossAx val="121099199"/>
        <c:crosses val="autoZero"/>
        <c:auto val="1"/>
        <c:lblAlgn val="ctr"/>
        <c:lblOffset val="100"/>
        <c:noMultiLvlLbl val="0"/>
      </c:catAx>
      <c:valAx>
        <c:axId val="121099199"/>
        <c:scaling>
          <c:orientation val="minMax"/>
        </c:scaling>
        <c:delete val="1"/>
        <c:axPos val="b"/>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crossAx val="1256904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[Findinds.xlsx]Sheet3!PivotTable11</c:name>
    <c:fmtId val="1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latin typeface="Arial" panose="020B0604020202020204" pitchFamily="34" charset="0"/>
                <a:cs typeface="Arial" panose="020B0604020202020204" pitchFamily="34" charset="0"/>
              </a:rPr>
              <a:t>Model Chosen by Store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ivotFmts>
      <c:pivotFmt>
        <c:idx val="0"/>
        <c:spPr>
          <a:solidFill>
            <a:schemeClr val="accent4">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2">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2">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4">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2">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4">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Sheet3!$G$3:$G$4</c:f>
              <c:strCache>
                <c:ptCount val="1"/>
                <c:pt idx="0">
                  <c:v>Linear Regression</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Sheet3!$F$5:$F$10</c:f>
              <c:strCache>
                <c:ptCount val="5"/>
                <c:pt idx="0">
                  <c:v>1</c:v>
                </c:pt>
                <c:pt idx="1">
                  <c:v>13</c:v>
                </c:pt>
                <c:pt idx="2">
                  <c:v>27</c:v>
                </c:pt>
                <c:pt idx="3">
                  <c:v>33</c:v>
                </c:pt>
                <c:pt idx="4">
                  <c:v>44</c:v>
                </c:pt>
              </c:strCache>
            </c:strRef>
          </c:cat>
          <c:val>
            <c:numRef>
              <c:f>Sheet3!$G$5:$G$10</c:f>
              <c:numCache>
                <c:formatCode>0.0%</c:formatCode>
                <c:ptCount val="5"/>
                <c:pt idx="0">
                  <c:v>0.24675324675324675</c:v>
                </c:pt>
                <c:pt idx="1">
                  <c:v>0.34177215189873417</c:v>
                </c:pt>
                <c:pt idx="2">
                  <c:v>0.33333333333333331</c:v>
                </c:pt>
                <c:pt idx="3">
                  <c:v>0.14285714285714285</c:v>
                </c:pt>
                <c:pt idx="4">
                  <c:v>0.41935483870967744</c:v>
                </c:pt>
              </c:numCache>
            </c:numRef>
          </c:val>
          <c:extLst>
            <c:ext xmlns:c16="http://schemas.microsoft.com/office/drawing/2014/chart" uri="{C3380CC4-5D6E-409C-BE32-E72D297353CC}">
              <c16:uniqueId val="{00000000-1A38-4834-8A71-DB47A136508C}"/>
            </c:ext>
          </c:extLst>
        </c:ser>
        <c:ser>
          <c:idx val="1"/>
          <c:order val="1"/>
          <c:tx>
            <c:strRef>
              <c:f>Sheet3!$H$3:$H$4</c:f>
              <c:strCache>
                <c:ptCount val="1"/>
                <c:pt idx="0">
                  <c:v>Moving Average 12m</c:v>
                </c:pt>
              </c:strCache>
            </c:strRef>
          </c:tx>
          <c:spPr>
            <a:solidFill>
              <a:schemeClr val="accent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Sheet3!$F$5:$F$10</c:f>
              <c:strCache>
                <c:ptCount val="5"/>
                <c:pt idx="0">
                  <c:v>1</c:v>
                </c:pt>
                <c:pt idx="1">
                  <c:v>13</c:v>
                </c:pt>
                <c:pt idx="2">
                  <c:v>27</c:v>
                </c:pt>
                <c:pt idx="3">
                  <c:v>33</c:v>
                </c:pt>
                <c:pt idx="4">
                  <c:v>44</c:v>
                </c:pt>
              </c:strCache>
            </c:strRef>
          </c:cat>
          <c:val>
            <c:numRef>
              <c:f>Sheet3!$H$5:$H$10</c:f>
              <c:numCache>
                <c:formatCode>0.0%</c:formatCode>
                <c:ptCount val="5"/>
                <c:pt idx="0">
                  <c:v>0.37662337662337664</c:v>
                </c:pt>
                <c:pt idx="1">
                  <c:v>0.17721518987341772</c:v>
                </c:pt>
                <c:pt idx="2">
                  <c:v>0.17948717948717949</c:v>
                </c:pt>
                <c:pt idx="3">
                  <c:v>0.22222222222222221</c:v>
                </c:pt>
                <c:pt idx="4">
                  <c:v>0.19354838709677419</c:v>
                </c:pt>
              </c:numCache>
            </c:numRef>
          </c:val>
          <c:extLst>
            <c:ext xmlns:c16="http://schemas.microsoft.com/office/drawing/2014/chart" uri="{C3380CC4-5D6E-409C-BE32-E72D297353CC}">
              <c16:uniqueId val="{00000001-1A38-4834-8A71-DB47A136508C}"/>
            </c:ext>
          </c:extLst>
        </c:ser>
        <c:ser>
          <c:idx val="2"/>
          <c:order val="2"/>
          <c:tx>
            <c:strRef>
              <c:f>Sheet3!$I$3:$I$4</c:f>
              <c:strCache>
                <c:ptCount val="1"/>
                <c:pt idx="0">
                  <c:v>Moving Average 1m</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Sheet3!$F$5:$F$10</c:f>
              <c:strCache>
                <c:ptCount val="5"/>
                <c:pt idx="0">
                  <c:v>1</c:v>
                </c:pt>
                <c:pt idx="1">
                  <c:v>13</c:v>
                </c:pt>
                <c:pt idx="2">
                  <c:v>27</c:v>
                </c:pt>
                <c:pt idx="3">
                  <c:v>33</c:v>
                </c:pt>
                <c:pt idx="4">
                  <c:v>44</c:v>
                </c:pt>
              </c:strCache>
            </c:strRef>
          </c:cat>
          <c:val>
            <c:numRef>
              <c:f>Sheet3!$I$5:$I$10</c:f>
              <c:numCache>
                <c:formatCode>0.0%</c:formatCode>
                <c:ptCount val="5"/>
                <c:pt idx="0">
                  <c:v>0.16883116883116883</c:v>
                </c:pt>
                <c:pt idx="1">
                  <c:v>0.12658227848101267</c:v>
                </c:pt>
                <c:pt idx="2">
                  <c:v>0.20512820512820512</c:v>
                </c:pt>
                <c:pt idx="3">
                  <c:v>0.17460317460317459</c:v>
                </c:pt>
                <c:pt idx="4">
                  <c:v>6.4516129032258063E-2</c:v>
                </c:pt>
              </c:numCache>
            </c:numRef>
          </c:val>
          <c:extLst>
            <c:ext xmlns:c16="http://schemas.microsoft.com/office/drawing/2014/chart" uri="{C3380CC4-5D6E-409C-BE32-E72D297353CC}">
              <c16:uniqueId val="{00000002-1A38-4834-8A71-DB47A136508C}"/>
            </c:ext>
          </c:extLst>
        </c:ser>
        <c:ser>
          <c:idx val="3"/>
          <c:order val="3"/>
          <c:tx>
            <c:strRef>
              <c:f>Sheet3!$J$3:$J$4</c:f>
              <c:strCache>
                <c:ptCount val="1"/>
                <c:pt idx="0">
                  <c:v>Naive</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Sheet3!$F$5:$F$10</c:f>
              <c:strCache>
                <c:ptCount val="5"/>
                <c:pt idx="0">
                  <c:v>1</c:v>
                </c:pt>
                <c:pt idx="1">
                  <c:v>13</c:v>
                </c:pt>
                <c:pt idx="2">
                  <c:v>27</c:v>
                </c:pt>
                <c:pt idx="3">
                  <c:v>33</c:v>
                </c:pt>
                <c:pt idx="4">
                  <c:v>44</c:v>
                </c:pt>
              </c:strCache>
            </c:strRef>
          </c:cat>
          <c:val>
            <c:numRef>
              <c:f>Sheet3!$J$5:$J$10</c:f>
              <c:numCache>
                <c:formatCode>0.0%</c:formatCode>
                <c:ptCount val="5"/>
                <c:pt idx="0">
                  <c:v>5.1948051948051951E-2</c:v>
                </c:pt>
                <c:pt idx="1">
                  <c:v>0.15189873417721519</c:v>
                </c:pt>
                <c:pt idx="2">
                  <c:v>0.11538461538461539</c:v>
                </c:pt>
                <c:pt idx="3">
                  <c:v>0.25396825396825395</c:v>
                </c:pt>
                <c:pt idx="4">
                  <c:v>0.12903225806451613</c:v>
                </c:pt>
              </c:numCache>
            </c:numRef>
          </c:val>
          <c:extLst>
            <c:ext xmlns:c16="http://schemas.microsoft.com/office/drawing/2014/chart" uri="{C3380CC4-5D6E-409C-BE32-E72D297353CC}">
              <c16:uniqueId val="{00000003-1A38-4834-8A71-DB47A136508C}"/>
            </c:ext>
          </c:extLst>
        </c:ser>
        <c:ser>
          <c:idx val="4"/>
          <c:order val="4"/>
          <c:tx>
            <c:strRef>
              <c:f>Sheet3!$K$3:$K$4</c:f>
              <c:strCache>
                <c:ptCount val="1"/>
                <c:pt idx="0">
                  <c:v>Simple Mean</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Sheet3!$F$5:$F$10</c:f>
              <c:strCache>
                <c:ptCount val="5"/>
                <c:pt idx="0">
                  <c:v>1</c:v>
                </c:pt>
                <c:pt idx="1">
                  <c:v>13</c:v>
                </c:pt>
                <c:pt idx="2">
                  <c:v>27</c:v>
                </c:pt>
                <c:pt idx="3">
                  <c:v>33</c:v>
                </c:pt>
                <c:pt idx="4">
                  <c:v>44</c:v>
                </c:pt>
              </c:strCache>
            </c:strRef>
          </c:cat>
          <c:val>
            <c:numRef>
              <c:f>Sheet3!$K$5:$K$10</c:f>
              <c:numCache>
                <c:formatCode>0.0%</c:formatCode>
                <c:ptCount val="5"/>
                <c:pt idx="0">
                  <c:v>7.792207792207792E-2</c:v>
                </c:pt>
                <c:pt idx="1">
                  <c:v>0.10126582278481013</c:v>
                </c:pt>
                <c:pt idx="2">
                  <c:v>0.10256410256410256</c:v>
                </c:pt>
                <c:pt idx="3">
                  <c:v>0.1111111111111111</c:v>
                </c:pt>
                <c:pt idx="4">
                  <c:v>0.14516129032258066</c:v>
                </c:pt>
              </c:numCache>
            </c:numRef>
          </c:val>
          <c:extLst>
            <c:ext xmlns:c16="http://schemas.microsoft.com/office/drawing/2014/chart" uri="{C3380CC4-5D6E-409C-BE32-E72D297353CC}">
              <c16:uniqueId val="{00000004-1A38-4834-8A71-DB47A136508C}"/>
            </c:ext>
          </c:extLst>
        </c:ser>
        <c:ser>
          <c:idx val="5"/>
          <c:order val="5"/>
          <c:tx>
            <c:strRef>
              <c:f>Sheet3!$L$3:$L$4</c:f>
              <c:strCache>
                <c:ptCount val="1"/>
                <c:pt idx="0">
                  <c:v>Holts Linear</c:v>
                </c:pt>
              </c:strCache>
            </c:strRef>
          </c:tx>
          <c:spPr>
            <a:solidFill>
              <a:schemeClr val="accent1">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Sheet3!$F$5:$F$10</c:f>
              <c:strCache>
                <c:ptCount val="5"/>
                <c:pt idx="0">
                  <c:v>1</c:v>
                </c:pt>
                <c:pt idx="1">
                  <c:v>13</c:v>
                </c:pt>
                <c:pt idx="2">
                  <c:v>27</c:v>
                </c:pt>
                <c:pt idx="3">
                  <c:v>33</c:v>
                </c:pt>
                <c:pt idx="4">
                  <c:v>44</c:v>
                </c:pt>
              </c:strCache>
            </c:strRef>
          </c:cat>
          <c:val>
            <c:numRef>
              <c:f>Sheet3!$L$5:$L$10</c:f>
              <c:numCache>
                <c:formatCode>0.0%</c:formatCode>
                <c:ptCount val="5"/>
                <c:pt idx="0">
                  <c:v>3.896103896103896E-2</c:v>
                </c:pt>
                <c:pt idx="1">
                  <c:v>3.7974683544303799E-2</c:v>
                </c:pt>
                <c:pt idx="2">
                  <c:v>3.8461538461538464E-2</c:v>
                </c:pt>
                <c:pt idx="3">
                  <c:v>7.9365079365079361E-2</c:v>
                </c:pt>
                <c:pt idx="4">
                  <c:v>1.6129032258064516E-2</c:v>
                </c:pt>
              </c:numCache>
            </c:numRef>
          </c:val>
          <c:extLst>
            <c:ext xmlns:c16="http://schemas.microsoft.com/office/drawing/2014/chart" uri="{C3380CC4-5D6E-409C-BE32-E72D297353CC}">
              <c16:uniqueId val="{00000005-1A38-4834-8A71-DB47A136508C}"/>
            </c:ext>
          </c:extLst>
        </c:ser>
        <c:ser>
          <c:idx val="6"/>
          <c:order val="6"/>
          <c:tx>
            <c:strRef>
              <c:f>Sheet3!$M$3:$M$4</c:f>
              <c:strCache>
                <c:ptCount val="1"/>
                <c:pt idx="0">
                  <c:v>Exponential Smoothing</c:v>
                </c:pt>
              </c:strCache>
            </c:strRef>
          </c:tx>
          <c:spPr>
            <a:solidFill>
              <a:schemeClr val="accent2">
                <a:lumMod val="40000"/>
                <a:lumOff val="60000"/>
              </a:schemeClr>
            </a:solidFill>
            <a:ln>
              <a:noFill/>
            </a:ln>
            <a:effectLst/>
          </c:spPr>
          <c:invertIfNegative val="0"/>
          <c:cat>
            <c:strRef>
              <c:f>Sheet3!$F$5:$F$10</c:f>
              <c:strCache>
                <c:ptCount val="5"/>
                <c:pt idx="0">
                  <c:v>1</c:v>
                </c:pt>
                <c:pt idx="1">
                  <c:v>13</c:v>
                </c:pt>
                <c:pt idx="2">
                  <c:v>27</c:v>
                </c:pt>
                <c:pt idx="3">
                  <c:v>33</c:v>
                </c:pt>
                <c:pt idx="4">
                  <c:v>44</c:v>
                </c:pt>
              </c:strCache>
            </c:strRef>
          </c:cat>
          <c:val>
            <c:numRef>
              <c:f>Sheet3!$M$5:$M$10</c:f>
              <c:numCache>
                <c:formatCode>0.0%</c:formatCode>
                <c:ptCount val="5"/>
                <c:pt idx="0">
                  <c:v>1.2987012987012988E-2</c:v>
                </c:pt>
                <c:pt idx="1">
                  <c:v>2.5316455696202531E-2</c:v>
                </c:pt>
                <c:pt idx="2">
                  <c:v>2.564102564102564E-2</c:v>
                </c:pt>
                <c:pt idx="3">
                  <c:v>1.5873015873015872E-2</c:v>
                </c:pt>
                <c:pt idx="4">
                  <c:v>3.2258064516129031E-2</c:v>
                </c:pt>
              </c:numCache>
            </c:numRef>
          </c:val>
          <c:extLst>
            <c:ext xmlns:c16="http://schemas.microsoft.com/office/drawing/2014/chart" uri="{C3380CC4-5D6E-409C-BE32-E72D297353CC}">
              <c16:uniqueId val="{00000006-1A38-4834-8A71-DB47A136508C}"/>
            </c:ext>
          </c:extLst>
        </c:ser>
        <c:ser>
          <c:idx val="7"/>
          <c:order val="7"/>
          <c:tx>
            <c:strRef>
              <c:f>Sheet3!$N$3:$N$4</c:f>
              <c:strCache>
                <c:ptCount val="1"/>
                <c:pt idx="0">
                  <c:v>ARIMA</c:v>
                </c:pt>
              </c:strCache>
            </c:strRef>
          </c:tx>
          <c:spPr>
            <a:solidFill>
              <a:schemeClr val="accent4">
                <a:lumMod val="40000"/>
                <a:lumOff val="60000"/>
              </a:schemeClr>
            </a:solidFill>
            <a:ln>
              <a:noFill/>
            </a:ln>
            <a:effectLst/>
          </c:spPr>
          <c:invertIfNegative val="0"/>
          <c:cat>
            <c:strRef>
              <c:f>Sheet3!$F$5:$F$10</c:f>
              <c:strCache>
                <c:ptCount val="5"/>
                <c:pt idx="0">
                  <c:v>1</c:v>
                </c:pt>
                <c:pt idx="1">
                  <c:v>13</c:v>
                </c:pt>
                <c:pt idx="2">
                  <c:v>27</c:v>
                </c:pt>
                <c:pt idx="3">
                  <c:v>33</c:v>
                </c:pt>
                <c:pt idx="4">
                  <c:v>44</c:v>
                </c:pt>
              </c:strCache>
            </c:strRef>
          </c:cat>
          <c:val>
            <c:numRef>
              <c:f>Sheet3!$N$5:$N$10</c:f>
              <c:numCache>
                <c:formatCode>0.0%</c:formatCode>
                <c:ptCount val="5"/>
                <c:pt idx="0">
                  <c:v>2.5974025974025976E-2</c:v>
                </c:pt>
                <c:pt idx="1">
                  <c:v>3.7974683544303799E-2</c:v>
                </c:pt>
                <c:pt idx="2">
                  <c:v>0</c:v>
                </c:pt>
                <c:pt idx="3">
                  <c:v>0</c:v>
                </c:pt>
                <c:pt idx="4">
                  <c:v>0</c:v>
                </c:pt>
              </c:numCache>
            </c:numRef>
          </c:val>
          <c:extLst>
            <c:ext xmlns:c16="http://schemas.microsoft.com/office/drawing/2014/chart" uri="{C3380CC4-5D6E-409C-BE32-E72D297353CC}">
              <c16:uniqueId val="{00000007-1A38-4834-8A71-DB47A136508C}"/>
            </c:ext>
          </c:extLst>
        </c:ser>
        <c:dLbls>
          <c:showLegendKey val="0"/>
          <c:showVal val="0"/>
          <c:showCatName val="0"/>
          <c:showSerName val="0"/>
          <c:showPercent val="0"/>
          <c:showBubbleSize val="0"/>
        </c:dLbls>
        <c:gapWidth val="70"/>
        <c:overlap val="100"/>
        <c:axId val="127306159"/>
        <c:axId val="121096287"/>
      </c:barChart>
      <c:catAx>
        <c:axId val="12730615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CA">
                    <a:latin typeface="Arial" panose="020B0604020202020204" pitchFamily="34" charset="0"/>
                    <a:cs typeface="Arial" panose="020B0604020202020204" pitchFamily="34" charset="0"/>
                  </a:rPr>
                  <a:t>Stores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096287"/>
        <c:crosses val="autoZero"/>
        <c:auto val="1"/>
        <c:lblAlgn val="ctr"/>
        <c:lblOffset val="100"/>
        <c:noMultiLvlLbl val="0"/>
      </c:catAx>
      <c:valAx>
        <c:axId val="121096287"/>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3061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1" Type="http://schemas.openxmlformats.org/officeDocument/2006/relationships/image" Target="../media/image7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rtlCol="0"/>
        <a:lstStyle/>
        <a:p>
          <a:pPr rtl="0"/>
          <a:endParaRPr lang="en-US"/>
        </a:p>
      </dgm:t>
    </dgm:pt>
    <dgm:pt modelId="{082E8A29-955A-4C7C-A174-3E9DCD4DC89B}">
      <dgm:prSet phldrT="[Text]" custT="1"/>
      <dgm:spPr/>
      <dgm:t>
        <a:bodyPr rtlCol="0"/>
        <a:lstStyle/>
        <a:p>
          <a:pPr rtl="0"/>
          <a:r>
            <a:rPr lang="en-US" sz="2000" dirty="0"/>
            <a:t>Data</a:t>
          </a:r>
          <a:endParaRPr lang="pt-br" sz="2250" dirty="0"/>
        </a:p>
      </dgm:t>
    </dgm:pt>
    <dgm:pt modelId="{BA7938E6-8DFA-40B7-B4C4-EACC6D85FC31}" type="parTrans" cxnId="{2986897A-7787-444F-B6C8-41F3823EF3C1}">
      <dgm:prSet/>
      <dgm:spPr/>
      <dgm:t>
        <a:bodyPr rtlCol="0"/>
        <a:lstStyle/>
        <a:p>
          <a:pPr rtl="0"/>
          <a:endParaRPr lang="en-US"/>
        </a:p>
      </dgm:t>
    </dgm:pt>
    <dgm:pt modelId="{C2176686-D23E-48EB-9D1B-1A1B46236638}" type="sibTrans" cxnId="{2986897A-7787-444F-B6C8-41F3823EF3C1}">
      <dgm:prSet/>
      <dgm:spPr/>
      <dgm:t>
        <a:bodyPr rtlCol="0"/>
        <a:lstStyle/>
        <a:p>
          <a:pPr rtl="0"/>
          <a:endParaRPr lang="en-US"/>
        </a:p>
      </dgm:t>
    </dgm:pt>
    <dgm:pt modelId="{B6E26FFC-9977-4BBC-BEC7-3D6B63754E52}">
      <dgm:prSet phldrT="[Text]" custT="1"/>
      <dgm:spPr/>
      <dgm:t>
        <a:bodyPr rtlCol="0"/>
        <a:lstStyle/>
        <a:p>
          <a:pPr rtl="0"/>
          <a:r>
            <a:rPr lang="en-US" sz="2000" dirty="0"/>
            <a:t>Independent Variables</a:t>
          </a:r>
          <a:endParaRPr lang="pt-br" sz="2000" dirty="0"/>
        </a:p>
      </dgm:t>
    </dgm:pt>
    <dgm:pt modelId="{5CEFBD89-2F4F-4B51-A98A-0F3C86494166}" type="parTrans" cxnId="{17E73148-9C08-4999-B21E-F3C5A0E3FC0C}">
      <dgm:prSet/>
      <dgm:spPr/>
      <dgm:t>
        <a:bodyPr rtlCol="0"/>
        <a:lstStyle/>
        <a:p>
          <a:pPr rtl="0"/>
          <a:endParaRPr lang="en-US"/>
        </a:p>
      </dgm:t>
    </dgm:pt>
    <dgm:pt modelId="{48634C00-2335-4923-9072-EB7482323D9C}" type="sibTrans" cxnId="{17E73148-9C08-4999-B21E-F3C5A0E3FC0C}">
      <dgm:prSet/>
      <dgm:spPr/>
      <dgm:t>
        <a:bodyPr rtlCol="0"/>
        <a:lstStyle/>
        <a:p>
          <a:pPr rtl="0"/>
          <a:endParaRPr lang="en-US"/>
        </a:p>
      </dgm:t>
    </dgm:pt>
    <dgm:pt modelId="{E5E95E82-EF79-43CA-AA86-43B0E1CBCD3F}">
      <dgm:prSet phldrT="[Text]" custT="1"/>
      <dgm:spPr/>
      <dgm:t>
        <a:bodyPr rtlCol="0"/>
        <a:lstStyle/>
        <a:p>
          <a:pPr rtl="0"/>
          <a:r>
            <a:rPr lang="en-US" sz="2000" dirty="0"/>
            <a:t>Best Method</a:t>
          </a:r>
          <a:endParaRPr lang="pt-br" sz="2000" dirty="0"/>
        </a:p>
      </dgm:t>
    </dgm:pt>
    <dgm:pt modelId="{FD76A3AE-1B6C-45A0-8E84-63160283749F}" type="parTrans" cxnId="{A76240AD-13F6-40C0-BD9B-102D5EC0AE51}">
      <dgm:prSet/>
      <dgm:spPr/>
      <dgm:t>
        <a:bodyPr rtlCol="0"/>
        <a:lstStyle/>
        <a:p>
          <a:pPr rtl="0"/>
          <a:endParaRPr lang="en-US"/>
        </a:p>
      </dgm:t>
    </dgm:pt>
    <dgm:pt modelId="{BF76010C-5523-4E13-B3E7-886DCE6AEBD4}" type="sibTrans" cxnId="{A76240AD-13F6-40C0-BD9B-102D5EC0AE51}">
      <dgm:prSet/>
      <dgm:spPr/>
      <dgm:t>
        <a:bodyPr rtlCol="0"/>
        <a:lstStyle/>
        <a:p>
          <a:pPr rtl="0"/>
          <a:endParaRPr lang="en-US"/>
        </a:p>
      </dgm:t>
    </dgm:pt>
    <dgm:pt modelId="{A81358E0-3DE7-41AD-A28C-ABB22548B1F6}">
      <dgm:prSet phldrT="[Text]" custT="1"/>
      <dgm:spPr/>
      <dgm:t>
        <a:bodyPr rtlCol="0"/>
        <a:lstStyle/>
        <a:p>
          <a:pPr rtl="0"/>
          <a:r>
            <a:rPr lang="en-CA" sz="1600" dirty="0"/>
            <a:t>Lowest RMSE </a:t>
          </a:r>
          <a:br>
            <a:rPr lang="en-CA" sz="1600" dirty="0"/>
          </a:br>
          <a:r>
            <a:rPr lang="en-CA" sz="1600" dirty="0"/>
            <a:t>(Root Mean Square Error)</a:t>
          </a:r>
          <a:endParaRPr lang="pt-br" sz="1600" dirty="0"/>
        </a:p>
      </dgm:t>
    </dgm:pt>
    <dgm:pt modelId="{262E0B94-6EA9-4797-B705-959D7B185F91}" type="parTrans" cxnId="{FB8541C0-3895-4553-A4C7-34B81A3C4A0B}">
      <dgm:prSet/>
      <dgm:spPr/>
      <dgm:t>
        <a:bodyPr rtlCol="0"/>
        <a:lstStyle/>
        <a:p>
          <a:pPr rtl="0"/>
          <a:endParaRPr lang="en-US"/>
        </a:p>
      </dgm:t>
    </dgm:pt>
    <dgm:pt modelId="{77756FBB-BF6C-4D78-803E-BCC851F1DA03}" type="sibTrans" cxnId="{FB8541C0-3895-4553-A4C7-34B81A3C4A0B}">
      <dgm:prSet/>
      <dgm:spPr/>
      <dgm:t>
        <a:bodyPr rtlCol="0"/>
        <a:lstStyle/>
        <a:p>
          <a:pPr rtl="0"/>
          <a:endParaRPr lang="en-US"/>
        </a:p>
      </dgm:t>
    </dgm:pt>
    <mc:AlternateContent xmlns:mc="http://schemas.openxmlformats.org/markup-compatibility/2006" xmlns:a14="http://schemas.microsoft.com/office/drawing/2010/main">
      <mc:Choice Requires="a14">
        <dgm:pt modelId="{002141EB-43B0-4E28-891D-3AFE372AD867}">
          <dgm:prSet phldrT="[Text]" custT="1"/>
          <dgm:spPr/>
          <dgm:t>
            <a:bodyPr rtlCol="0"/>
            <a:lstStyle/>
            <a:p>
              <a:pPr rtl="0"/>
              <a:r>
                <a:rPr lang="pt-br" sz="1600" dirty="0"/>
                <a:t>2</a:t>
              </a:r>
              <a14:m>
                <m:oMath xmlns:m="http://schemas.openxmlformats.org/officeDocument/2006/math">
                  <m:f>
                    <m:fPr>
                      <m:type m:val="skw"/>
                      <m:ctrlPr>
                        <a:rPr lang="pt-BR" sz="120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2</m:t>
                      </m:r>
                    </m:den>
                  </m:f>
                </m:oMath>
              </a14:m>
              <a:r>
                <a:rPr lang="pt-br" sz="1600" dirty="0"/>
                <a:t> years historic data</a:t>
              </a:r>
            </a:p>
          </dgm:t>
        </dgm:pt>
      </mc:Choice>
      <mc:Fallback xmlns="">
        <dgm:pt modelId="{002141EB-43B0-4E28-891D-3AFE372AD867}">
          <dgm:prSet phldrT="[Text]" custT="1"/>
          <dgm:spPr/>
          <dgm:t>
            <a:bodyPr rtlCol="0"/>
            <a:lstStyle/>
            <a:p>
              <a:pPr rtl="0"/>
              <a:r>
                <a:rPr lang="pt-br" sz="1600" dirty="0"/>
                <a:t>2</a:t>
              </a:r>
              <a:r>
                <a:rPr lang="en-US" sz="1200" b="0" i="0">
                  <a:latin typeface="Cambria Math" panose="02040503050406030204" pitchFamily="18" charset="0"/>
                </a:rPr>
                <a:t>1</a:t>
              </a:r>
              <a:r>
                <a:rPr lang="pt-BR" sz="1200" b="0" i="0">
                  <a:latin typeface="Cambria Math" panose="02040503050406030204" pitchFamily="18" charset="0"/>
                </a:rPr>
                <a:t>⁄</a:t>
              </a:r>
              <a:r>
                <a:rPr lang="en-US" sz="1200" b="0" i="0">
                  <a:latin typeface="Cambria Math" panose="02040503050406030204" pitchFamily="18" charset="0"/>
                </a:rPr>
                <a:t>2</a:t>
              </a:r>
              <a:r>
                <a:rPr lang="pt-br" sz="1600" dirty="0"/>
                <a:t> years historic data</a:t>
              </a:r>
            </a:p>
          </dgm:t>
        </dgm:pt>
      </mc:Fallback>
    </mc:AlternateContent>
    <dgm:pt modelId="{9A9E9E08-2812-4BE0-AC43-927798EEFB9F}" type="parTrans" cxnId="{BE10F3B4-CAE2-4F84-8957-8F06C49E6F22}">
      <dgm:prSet/>
      <dgm:spPr/>
      <dgm:t>
        <a:bodyPr/>
        <a:lstStyle/>
        <a:p>
          <a:endParaRPr lang="en-CA"/>
        </a:p>
      </dgm:t>
    </dgm:pt>
    <dgm:pt modelId="{2352544C-980C-4175-930F-856B590AEE4E}" type="sibTrans" cxnId="{BE10F3B4-CAE2-4F84-8957-8F06C49E6F22}">
      <dgm:prSet/>
      <dgm:spPr/>
      <dgm:t>
        <a:bodyPr/>
        <a:lstStyle/>
        <a:p>
          <a:endParaRPr lang="en-CA"/>
        </a:p>
      </dgm:t>
    </dgm:pt>
    <dgm:pt modelId="{C52B355F-E900-45EC-B2C4-5A4B69F0814F}">
      <dgm:prSet phldrT="[Text]" custT="1"/>
      <dgm:spPr/>
      <dgm:t>
        <a:bodyPr rtlCol="0"/>
        <a:lstStyle/>
        <a:p>
          <a:pPr rtl="0"/>
          <a:r>
            <a:rPr lang="pt-br" sz="1600" dirty="0"/>
            <a:t>80% Training</a:t>
          </a:r>
        </a:p>
      </dgm:t>
    </dgm:pt>
    <dgm:pt modelId="{853B363B-7DCB-4806-81FE-1539288AE37E}" type="parTrans" cxnId="{4A2DC3F1-9ACE-40B1-9CAB-ACCCFA426CB0}">
      <dgm:prSet/>
      <dgm:spPr/>
      <dgm:t>
        <a:bodyPr/>
        <a:lstStyle/>
        <a:p>
          <a:endParaRPr lang="en-CA"/>
        </a:p>
      </dgm:t>
    </dgm:pt>
    <dgm:pt modelId="{5902C753-F05A-420E-A193-B143DB1A9B51}" type="sibTrans" cxnId="{4A2DC3F1-9ACE-40B1-9CAB-ACCCFA426CB0}">
      <dgm:prSet/>
      <dgm:spPr/>
      <dgm:t>
        <a:bodyPr/>
        <a:lstStyle/>
        <a:p>
          <a:endParaRPr lang="en-CA"/>
        </a:p>
      </dgm:t>
    </dgm:pt>
    <dgm:pt modelId="{8E64B5D4-D707-410D-861A-33A8B545F56A}">
      <dgm:prSet phldrT="[Text]" custT="1"/>
      <dgm:spPr/>
      <dgm:t>
        <a:bodyPr rtlCol="0"/>
        <a:lstStyle/>
        <a:p>
          <a:pPr rtl="0"/>
          <a:r>
            <a:rPr lang="pt-br" sz="1600" dirty="0"/>
            <a:t>Simple Mean</a:t>
          </a:r>
        </a:p>
      </dgm:t>
    </dgm:pt>
    <dgm:pt modelId="{674D6C1C-2FDB-4C24-BEE6-377A710869F6}" type="parTrans" cxnId="{82C94949-C2AC-45B1-9783-FAE52FDC5950}">
      <dgm:prSet/>
      <dgm:spPr/>
      <dgm:t>
        <a:bodyPr/>
        <a:lstStyle/>
        <a:p>
          <a:endParaRPr lang="en-CA"/>
        </a:p>
      </dgm:t>
    </dgm:pt>
    <dgm:pt modelId="{269D7767-9936-4FD0-91C0-F0B93DEA2BD7}" type="sibTrans" cxnId="{82C94949-C2AC-45B1-9783-FAE52FDC5950}">
      <dgm:prSet/>
      <dgm:spPr/>
      <dgm:t>
        <a:bodyPr/>
        <a:lstStyle/>
        <a:p>
          <a:endParaRPr lang="en-CA"/>
        </a:p>
      </dgm:t>
    </dgm:pt>
    <dgm:pt modelId="{5944864B-A0D4-41A8-8C83-F0FB8ED7D0F4}">
      <dgm:prSet phldrT="[Text]" custT="1"/>
      <dgm:spPr/>
      <dgm:t>
        <a:bodyPr rtlCol="0"/>
        <a:lstStyle/>
        <a:p>
          <a:pPr rtl="0"/>
          <a:r>
            <a:rPr lang="pt-br" sz="1600"/>
            <a:t>Holts Linear</a:t>
          </a:r>
          <a:endParaRPr lang="pt-br" sz="1600" dirty="0"/>
        </a:p>
      </dgm:t>
    </dgm:pt>
    <dgm:pt modelId="{75E491DD-9B42-43D6-B76A-B555167FDE1A}" type="parTrans" cxnId="{7A434E66-6C9A-4FA4-B773-04B19E79ACE9}">
      <dgm:prSet/>
      <dgm:spPr/>
      <dgm:t>
        <a:bodyPr/>
        <a:lstStyle/>
        <a:p>
          <a:endParaRPr lang="en-CA"/>
        </a:p>
      </dgm:t>
    </dgm:pt>
    <dgm:pt modelId="{F3909748-D925-47C8-9490-CA6ED2ABAA7D}" type="sibTrans" cxnId="{7A434E66-6C9A-4FA4-B773-04B19E79ACE9}">
      <dgm:prSet/>
      <dgm:spPr/>
      <dgm:t>
        <a:bodyPr/>
        <a:lstStyle/>
        <a:p>
          <a:endParaRPr lang="en-CA"/>
        </a:p>
      </dgm:t>
    </dgm:pt>
    <dgm:pt modelId="{8287B6A9-388D-4ED9-9948-126F31BE1080}">
      <dgm:prSet phldrT="[Text]" custT="1"/>
      <dgm:spPr/>
      <dgm:t>
        <a:bodyPr rtlCol="0"/>
        <a:lstStyle/>
        <a:p>
          <a:pPr rtl="0"/>
          <a:r>
            <a:rPr lang="pt-br" sz="1600" dirty="0"/>
            <a:t>Linear Regression</a:t>
          </a:r>
        </a:p>
      </dgm:t>
    </dgm:pt>
    <dgm:pt modelId="{148B4152-C7E6-4367-8EC7-76E7CAA8DDBA}" type="parTrans" cxnId="{E6472877-7C96-4144-8B49-52B131E2CA0B}">
      <dgm:prSet/>
      <dgm:spPr/>
      <dgm:t>
        <a:bodyPr/>
        <a:lstStyle/>
        <a:p>
          <a:endParaRPr lang="en-CA"/>
        </a:p>
      </dgm:t>
    </dgm:pt>
    <dgm:pt modelId="{1651EA6A-557D-4EE0-A0A7-255332410D6F}" type="sibTrans" cxnId="{E6472877-7C96-4144-8B49-52B131E2CA0B}">
      <dgm:prSet/>
      <dgm:spPr/>
      <dgm:t>
        <a:bodyPr/>
        <a:lstStyle/>
        <a:p>
          <a:endParaRPr lang="en-CA"/>
        </a:p>
      </dgm:t>
    </dgm:pt>
    <dgm:pt modelId="{F48D8373-2E70-4426-AF1B-CCBAEAF131F7}">
      <dgm:prSet phldrT="[Text]" custT="1"/>
      <dgm:spPr/>
      <dgm:t>
        <a:bodyPr rtlCol="0"/>
        <a:lstStyle/>
        <a:p>
          <a:pPr rtl="0"/>
          <a:r>
            <a:rPr lang="en-CA" sz="1600" dirty="0"/>
            <a:t>Exponential Smoothing</a:t>
          </a:r>
          <a:endParaRPr lang="pt-br" sz="1600" dirty="0"/>
        </a:p>
      </dgm:t>
    </dgm:pt>
    <dgm:pt modelId="{83F1F9B8-7CBC-4723-840D-87C68531FAE0}" type="parTrans" cxnId="{1BAF5D8E-B287-4564-8889-58DEFB53049B}">
      <dgm:prSet/>
      <dgm:spPr/>
      <dgm:t>
        <a:bodyPr/>
        <a:lstStyle/>
        <a:p>
          <a:endParaRPr lang="en-CA"/>
        </a:p>
      </dgm:t>
    </dgm:pt>
    <dgm:pt modelId="{70315CF4-4731-4F9D-A24D-92DB8CA9EE47}" type="sibTrans" cxnId="{1BAF5D8E-B287-4564-8889-58DEFB53049B}">
      <dgm:prSet/>
      <dgm:spPr/>
      <dgm:t>
        <a:bodyPr/>
        <a:lstStyle/>
        <a:p>
          <a:endParaRPr lang="en-CA"/>
        </a:p>
      </dgm:t>
    </dgm:pt>
    <dgm:pt modelId="{E1D2DA63-76B4-469C-B0B3-8260F379B1B0}">
      <dgm:prSet phldrT="[Text]" custT="1"/>
      <dgm:spPr/>
      <dgm:t>
        <a:bodyPr rtlCol="0"/>
        <a:lstStyle/>
        <a:p>
          <a:pPr rtl="0"/>
          <a:r>
            <a:rPr lang="pt-br" sz="1600" dirty="0"/>
            <a:t>ARIMA</a:t>
          </a:r>
        </a:p>
      </dgm:t>
    </dgm:pt>
    <dgm:pt modelId="{629FF126-2F30-4B1B-B0BC-3AD87806A015}" type="parTrans" cxnId="{CEAA2A6E-BC30-462A-BCE7-C3F27EBF6495}">
      <dgm:prSet/>
      <dgm:spPr/>
      <dgm:t>
        <a:bodyPr/>
        <a:lstStyle/>
        <a:p>
          <a:endParaRPr lang="en-CA"/>
        </a:p>
      </dgm:t>
    </dgm:pt>
    <dgm:pt modelId="{14AA4A8C-DFCB-452A-8398-BCEFD6E5B922}" type="sibTrans" cxnId="{CEAA2A6E-BC30-462A-BCE7-C3F27EBF6495}">
      <dgm:prSet/>
      <dgm:spPr/>
      <dgm:t>
        <a:bodyPr/>
        <a:lstStyle/>
        <a:p>
          <a:endParaRPr lang="en-CA"/>
        </a:p>
      </dgm:t>
    </dgm:pt>
    <dgm:pt modelId="{E24A2FA0-5EEA-42BC-9CAC-772D36ABC847}">
      <dgm:prSet phldrT="[Text]" custT="1"/>
      <dgm:spPr/>
      <dgm:t>
        <a:bodyPr rtlCol="0"/>
        <a:lstStyle/>
        <a:p>
          <a:pPr rtl="0"/>
          <a:r>
            <a:rPr lang="pt-br" sz="1600" dirty="0"/>
            <a:t>Moving Averages</a:t>
          </a:r>
        </a:p>
      </dgm:t>
    </dgm:pt>
    <dgm:pt modelId="{5B398BE2-7A19-47DA-87CE-655A3CC1830E}" type="parTrans" cxnId="{C7173201-B179-4828-AD1C-0F3701351CA7}">
      <dgm:prSet/>
      <dgm:spPr/>
      <dgm:t>
        <a:bodyPr/>
        <a:lstStyle/>
        <a:p>
          <a:endParaRPr lang="en-CA"/>
        </a:p>
      </dgm:t>
    </dgm:pt>
    <dgm:pt modelId="{38309386-ABA2-4C75-84DD-D6B7CBE53301}" type="sibTrans" cxnId="{C7173201-B179-4828-AD1C-0F3701351CA7}">
      <dgm:prSet/>
      <dgm:spPr/>
      <dgm:t>
        <a:bodyPr/>
        <a:lstStyle/>
        <a:p>
          <a:endParaRPr lang="en-CA"/>
        </a:p>
      </dgm:t>
    </dgm:pt>
    <dgm:pt modelId="{9F12F442-31EE-4876-8D8E-FF8E2AA2DA04}">
      <dgm:prSet phldrT="[Text]" custT="1"/>
      <dgm:spPr/>
      <dgm:t>
        <a:bodyPr rtlCol="0"/>
        <a:lstStyle/>
        <a:p>
          <a:pPr rtl="0"/>
          <a:r>
            <a:rPr lang="pt-br" sz="1600" dirty="0"/>
            <a:t>CPI</a:t>
          </a:r>
        </a:p>
      </dgm:t>
    </dgm:pt>
    <dgm:pt modelId="{A81441E1-E76E-471A-91A9-4C4FEF7545AF}" type="parTrans" cxnId="{9302E513-91B6-4E01-A268-AD065BD14D67}">
      <dgm:prSet/>
      <dgm:spPr/>
      <dgm:t>
        <a:bodyPr/>
        <a:lstStyle/>
        <a:p>
          <a:endParaRPr lang="en-CA"/>
        </a:p>
      </dgm:t>
    </dgm:pt>
    <dgm:pt modelId="{658BD6EA-247B-40A0-87A5-1D65E5980E26}" type="sibTrans" cxnId="{9302E513-91B6-4E01-A268-AD065BD14D67}">
      <dgm:prSet/>
      <dgm:spPr/>
      <dgm:t>
        <a:bodyPr/>
        <a:lstStyle/>
        <a:p>
          <a:endParaRPr lang="en-CA"/>
        </a:p>
      </dgm:t>
    </dgm:pt>
    <dgm:pt modelId="{0755685E-4F5C-417C-9944-1830F26F2648}">
      <dgm:prSet phldrT="[Text]" custT="1"/>
      <dgm:spPr/>
      <dgm:t>
        <a:bodyPr/>
        <a:lstStyle/>
        <a:p>
          <a:pPr rtl="0"/>
          <a:r>
            <a:rPr lang="en-US" sz="1600" dirty="0"/>
            <a:t>Fuel Price</a:t>
          </a:r>
          <a:endParaRPr lang="en-CA" sz="1600" dirty="0"/>
        </a:p>
      </dgm:t>
    </dgm:pt>
    <dgm:pt modelId="{7B85D032-3325-468F-8108-46033C2CF4ED}" type="parTrans" cxnId="{C090E7BB-E73A-430B-9F8D-53DEBE5D08D9}">
      <dgm:prSet/>
      <dgm:spPr/>
      <dgm:t>
        <a:bodyPr/>
        <a:lstStyle/>
        <a:p>
          <a:endParaRPr lang="en-CA"/>
        </a:p>
      </dgm:t>
    </dgm:pt>
    <dgm:pt modelId="{94B1A645-512D-4746-B9AD-0744B1D87B11}" type="sibTrans" cxnId="{C090E7BB-E73A-430B-9F8D-53DEBE5D08D9}">
      <dgm:prSet/>
      <dgm:spPr/>
      <dgm:t>
        <a:bodyPr/>
        <a:lstStyle/>
        <a:p>
          <a:endParaRPr lang="en-CA"/>
        </a:p>
      </dgm:t>
    </dgm:pt>
    <dgm:pt modelId="{DA6BFDF6-D5F8-498F-8363-D0453DCFE99A}">
      <dgm:prSet phldrT="[Text]" custT="1"/>
      <dgm:spPr/>
      <dgm:t>
        <a:bodyPr/>
        <a:lstStyle/>
        <a:p>
          <a:pPr rtl="0"/>
          <a:r>
            <a:rPr lang="en-US" sz="1600"/>
            <a:t>Holiday</a:t>
          </a:r>
          <a:endParaRPr lang="en-CA" sz="1600" dirty="0"/>
        </a:p>
      </dgm:t>
    </dgm:pt>
    <dgm:pt modelId="{893148F6-D1FE-4431-B11C-954B30A940A6}" type="parTrans" cxnId="{5AEF5CB4-4755-4DDA-A8DD-7446D5F67B58}">
      <dgm:prSet/>
      <dgm:spPr/>
      <dgm:t>
        <a:bodyPr/>
        <a:lstStyle/>
        <a:p>
          <a:endParaRPr lang="en-CA"/>
        </a:p>
      </dgm:t>
    </dgm:pt>
    <dgm:pt modelId="{5F7FBFBD-C709-46CA-9CAB-354F34031125}" type="sibTrans" cxnId="{5AEF5CB4-4755-4DDA-A8DD-7446D5F67B58}">
      <dgm:prSet/>
      <dgm:spPr/>
      <dgm:t>
        <a:bodyPr/>
        <a:lstStyle/>
        <a:p>
          <a:endParaRPr lang="en-CA"/>
        </a:p>
      </dgm:t>
    </dgm:pt>
    <dgm:pt modelId="{30018A21-26DB-45FD-9971-0AF9BA5CF341}">
      <dgm:prSet phldrT="[Text]" custT="1"/>
      <dgm:spPr/>
      <dgm:t>
        <a:bodyPr/>
        <a:lstStyle/>
        <a:p>
          <a:pPr rtl="0"/>
          <a:r>
            <a:rPr lang="en-US" sz="1600"/>
            <a:t>Temperature</a:t>
          </a:r>
          <a:endParaRPr lang="en-CA" sz="4000" dirty="0"/>
        </a:p>
      </dgm:t>
    </dgm:pt>
    <dgm:pt modelId="{3DA415B2-3494-4ED3-ABFC-7E092895B1E6}" type="parTrans" cxnId="{7E0482E1-CF13-49C4-BC8C-A5F1A15B49B7}">
      <dgm:prSet/>
      <dgm:spPr/>
      <dgm:t>
        <a:bodyPr/>
        <a:lstStyle/>
        <a:p>
          <a:endParaRPr lang="en-CA"/>
        </a:p>
      </dgm:t>
    </dgm:pt>
    <dgm:pt modelId="{8369F624-A679-42AA-8B67-DFFEC4BE2DBB}" type="sibTrans" cxnId="{7E0482E1-CF13-49C4-BC8C-A5F1A15B49B7}">
      <dgm:prSet/>
      <dgm:spPr/>
      <dgm:t>
        <a:bodyPr/>
        <a:lstStyle/>
        <a:p>
          <a:endParaRPr lang="en-CA"/>
        </a:p>
      </dgm:t>
    </dgm:pt>
    <dgm:pt modelId="{7D47833C-3FFC-442A-B466-27C893939814}">
      <dgm:prSet phldrT="[Text]" custT="1"/>
      <dgm:spPr/>
      <dgm:t>
        <a:bodyPr/>
        <a:lstStyle/>
        <a:p>
          <a:pPr rtl="0"/>
          <a:r>
            <a:rPr lang="en-US" sz="1600" dirty="0"/>
            <a:t>Unemployment</a:t>
          </a:r>
          <a:endParaRPr lang="en-CA" sz="1600" dirty="0"/>
        </a:p>
      </dgm:t>
    </dgm:pt>
    <dgm:pt modelId="{B8EA7C88-6B55-464D-BF0A-B4CA124C325E}" type="parTrans" cxnId="{DB08436E-2F74-4506-8D1F-207DABB9D556}">
      <dgm:prSet/>
      <dgm:spPr/>
      <dgm:t>
        <a:bodyPr/>
        <a:lstStyle/>
        <a:p>
          <a:endParaRPr lang="en-CA"/>
        </a:p>
      </dgm:t>
    </dgm:pt>
    <dgm:pt modelId="{B50F9B75-A395-4209-A95B-2D61B4A56B30}" type="sibTrans" cxnId="{DB08436E-2F74-4506-8D1F-207DABB9D556}">
      <dgm:prSet/>
      <dgm:spPr/>
      <dgm:t>
        <a:bodyPr/>
        <a:lstStyle/>
        <a:p>
          <a:endParaRPr lang="en-CA"/>
        </a:p>
      </dgm:t>
    </dgm:pt>
    <dgm:pt modelId="{5B72F2AF-E93F-4F7D-BCD7-0F2E23585DCA}">
      <dgm:prSet phldrT="[Text]" custT="1"/>
      <dgm:spPr/>
      <dgm:t>
        <a:bodyPr rtlCol="0"/>
        <a:lstStyle/>
        <a:p>
          <a:pPr rtl="0"/>
          <a:r>
            <a:rPr lang="en-CA" sz="2000" dirty="0"/>
            <a:t>Algorithms</a:t>
          </a:r>
          <a:endParaRPr lang="pt-br" sz="2000" dirty="0"/>
        </a:p>
      </dgm:t>
    </dgm:pt>
    <dgm:pt modelId="{7B8C2330-B1A5-49E2-81E7-CBB180FB785A}" type="parTrans" cxnId="{5A29D297-2324-44D3-AA72-B6F8321FC07D}">
      <dgm:prSet/>
      <dgm:spPr/>
      <dgm:t>
        <a:bodyPr/>
        <a:lstStyle/>
        <a:p>
          <a:endParaRPr lang="en-CA"/>
        </a:p>
      </dgm:t>
    </dgm:pt>
    <dgm:pt modelId="{EFE86FBD-ECA2-402D-B301-3CBD7B898A12}" type="sibTrans" cxnId="{5A29D297-2324-44D3-AA72-B6F8321FC07D}">
      <dgm:prSet/>
      <dgm:spPr/>
      <dgm:t>
        <a:bodyPr/>
        <a:lstStyle/>
        <a:p>
          <a:endParaRPr lang="en-CA"/>
        </a:p>
      </dgm:t>
    </dgm:pt>
    <dgm:pt modelId="{8512771D-8546-49F4-B8EC-2EBD3D05ADCD}">
      <dgm:prSet phldrT="[Text]" custT="1"/>
      <dgm:spPr/>
      <dgm:t>
        <a:bodyPr/>
        <a:lstStyle/>
        <a:p>
          <a:pPr rtl="0"/>
          <a:r>
            <a:rPr lang="en-CA" sz="1600" dirty="0"/>
            <a:t>Markdowns</a:t>
          </a:r>
        </a:p>
      </dgm:t>
    </dgm:pt>
    <dgm:pt modelId="{2912C714-84E8-4E60-AF5B-5CEC46153FB6}" type="parTrans" cxnId="{FE54EDDC-6A3D-415D-8C55-D20A2AE9B654}">
      <dgm:prSet/>
      <dgm:spPr/>
      <dgm:t>
        <a:bodyPr/>
        <a:lstStyle/>
        <a:p>
          <a:endParaRPr lang="en-CA"/>
        </a:p>
      </dgm:t>
    </dgm:pt>
    <dgm:pt modelId="{F9A84F35-5DCD-4508-ADC8-A80362DA06D8}" type="sibTrans" cxnId="{FE54EDDC-6A3D-415D-8C55-D20A2AE9B654}">
      <dgm:prSet/>
      <dgm:spPr/>
      <dgm:t>
        <a:bodyPr/>
        <a:lstStyle/>
        <a:p>
          <a:endParaRPr lang="en-CA"/>
        </a:p>
      </dgm:t>
    </dgm:pt>
    <dgm:pt modelId="{3CF628BD-4E89-40D4-B2EC-4C9E13F12902}">
      <dgm:prSet phldrT="[Text]" custT="1"/>
      <dgm:spPr/>
      <dgm:t>
        <a:bodyPr rtlCol="0"/>
        <a:lstStyle/>
        <a:p>
          <a:pPr rtl="0"/>
          <a:r>
            <a:rPr lang="pt-br" sz="1600" dirty="0"/>
            <a:t>20% Test</a:t>
          </a:r>
        </a:p>
      </dgm:t>
    </dgm:pt>
    <dgm:pt modelId="{12DB50B9-4D33-4C10-BFE4-3208CC4CE838}" type="parTrans" cxnId="{E12B2D41-D85D-428E-B77E-73FBB9545D42}">
      <dgm:prSet/>
      <dgm:spPr/>
      <dgm:t>
        <a:bodyPr/>
        <a:lstStyle/>
        <a:p>
          <a:endParaRPr lang="en-CA"/>
        </a:p>
      </dgm:t>
    </dgm:pt>
    <dgm:pt modelId="{AD818345-6945-4713-BBC5-70F0928EA5BC}" type="sibTrans" cxnId="{E12B2D41-D85D-428E-B77E-73FBB9545D42}">
      <dgm:prSet/>
      <dgm:spPr/>
      <dgm:t>
        <a:bodyPr/>
        <a:lstStyle/>
        <a:p>
          <a:endParaRPr lang="en-CA"/>
        </a:p>
      </dgm:t>
    </dgm:pt>
    <dgm:pt modelId="{6F1872F4-A030-4D64-A17C-72EA1ABBD62E}" type="pres">
      <dgm:prSet presAssocID="{CF9055CF-8DEB-4A02-949A-DE72B6AC5D37}" presName="Name0" presStyleCnt="0">
        <dgm:presLayoutVars>
          <dgm:dir/>
          <dgm:resizeHandles val="exact"/>
        </dgm:presLayoutVars>
      </dgm:prSet>
      <dgm:spPr/>
    </dgm:pt>
    <dgm:pt modelId="{98302F07-D6A9-46A5-9807-EBF6C9F5B2DD}" type="pres">
      <dgm:prSet presAssocID="{082E8A29-955A-4C7C-A174-3E9DCD4DC89B}" presName="node" presStyleLbl="node1" presStyleIdx="0" presStyleCnt="4">
        <dgm:presLayoutVars>
          <dgm:bulletEnabled val="1"/>
        </dgm:presLayoutVars>
      </dgm:prSet>
      <dgm:spPr/>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4">
        <dgm:presLayoutVars>
          <dgm:bulletEnabled val="1"/>
        </dgm:presLayoutVars>
      </dgm:prSet>
      <dgm:spPr/>
    </dgm:pt>
    <dgm:pt modelId="{39AEACD1-F8CF-4528-8379-DAA829B3790B}" type="pres">
      <dgm:prSet presAssocID="{48634C00-2335-4923-9072-EB7482323D9C}" presName="sibTrans" presStyleCnt="0"/>
      <dgm:spPr/>
    </dgm:pt>
    <dgm:pt modelId="{CCD89B4E-996F-4448-9D02-38F3BC9468CA}" type="pres">
      <dgm:prSet presAssocID="{5B72F2AF-E93F-4F7D-BCD7-0F2E23585DCA}" presName="node" presStyleLbl="node1" presStyleIdx="2" presStyleCnt="4">
        <dgm:presLayoutVars>
          <dgm:bulletEnabled val="1"/>
        </dgm:presLayoutVars>
      </dgm:prSet>
      <dgm:spPr/>
    </dgm:pt>
    <dgm:pt modelId="{94933A7E-A8CC-4B9F-97EF-AF0754C1C9F9}" type="pres">
      <dgm:prSet presAssocID="{EFE86FBD-ECA2-402D-B301-3CBD7B898A12}" presName="sibTrans" presStyleCnt="0"/>
      <dgm:spPr/>
    </dgm:pt>
    <dgm:pt modelId="{86146B22-5360-4D1B-AC91-3378F10134EE}" type="pres">
      <dgm:prSet presAssocID="{E5E95E82-EF79-43CA-AA86-43B0E1CBCD3F}" presName="node" presStyleLbl="node1" presStyleIdx="3" presStyleCnt="4">
        <dgm:presLayoutVars>
          <dgm:bulletEnabled val="1"/>
        </dgm:presLayoutVars>
      </dgm:prSet>
      <dgm:spPr/>
    </dgm:pt>
  </dgm:ptLst>
  <dgm:cxnLst>
    <dgm:cxn modelId="{C7173201-B179-4828-AD1C-0F3701351CA7}" srcId="{5B72F2AF-E93F-4F7D-BCD7-0F2E23585DCA}" destId="{E24A2FA0-5EEA-42BC-9CAC-772D36ABC847}" srcOrd="1" destOrd="0" parTransId="{5B398BE2-7A19-47DA-87CE-655A3CC1830E}" sibTransId="{38309386-ABA2-4C75-84DD-D6B7CBE53301}"/>
    <dgm:cxn modelId="{0676BA07-1135-49D0-993A-27A9F99FC0CD}" type="presOf" srcId="{B6E26FFC-9977-4BBC-BEC7-3D6B63754E52}" destId="{DAD9059A-916A-4916-A2A8-B42491568DD3}" srcOrd="0" destOrd="0" presId="urn:microsoft.com/office/officeart/2005/8/layout/hList6"/>
    <dgm:cxn modelId="{9302E513-91B6-4E01-A268-AD065BD14D67}" srcId="{B6E26FFC-9977-4BBC-BEC7-3D6B63754E52}" destId="{9F12F442-31EE-4876-8D8E-FF8E2AA2DA04}" srcOrd="0" destOrd="0" parTransId="{A81441E1-E76E-471A-91A9-4C4FEF7545AF}" sibTransId="{658BD6EA-247B-40A0-87A5-1D65E5980E26}"/>
    <dgm:cxn modelId="{5351B217-259B-4E6A-85F5-2E408BEB0764}" type="presOf" srcId="{082E8A29-955A-4C7C-A174-3E9DCD4DC89B}" destId="{98302F07-D6A9-46A5-9807-EBF6C9F5B2DD}" srcOrd="0" destOrd="0" presId="urn:microsoft.com/office/officeart/2005/8/layout/hList6"/>
    <dgm:cxn modelId="{571AEC1F-7958-4B9E-B349-9EB1D71F67A0}" type="presOf" srcId="{0755685E-4F5C-417C-9944-1830F26F2648}" destId="{DAD9059A-916A-4916-A2A8-B42491568DD3}" srcOrd="0" destOrd="2" presId="urn:microsoft.com/office/officeart/2005/8/layout/hList6"/>
    <dgm:cxn modelId="{975A535E-9160-47E3-8194-3F39EC7F5249}" type="presOf" srcId="{9F12F442-31EE-4876-8D8E-FF8E2AA2DA04}" destId="{DAD9059A-916A-4916-A2A8-B42491568DD3}" srcOrd="0" destOrd="1" presId="urn:microsoft.com/office/officeart/2005/8/layout/hList6"/>
    <dgm:cxn modelId="{E12B2D41-D85D-428E-B77E-73FBB9545D42}" srcId="{082E8A29-955A-4C7C-A174-3E9DCD4DC89B}" destId="{3CF628BD-4E89-40D4-B2EC-4C9E13F12902}" srcOrd="2" destOrd="0" parTransId="{12DB50B9-4D33-4C10-BFE4-3208CC4CE838}" sibTransId="{AD818345-6945-4713-BBC5-70F0928EA5BC}"/>
    <dgm:cxn modelId="{DC53BA63-76BA-413A-ACCE-B7609C3FDC8E}" type="presOf" srcId="{A81358E0-3DE7-41AD-A28C-ABB22548B1F6}" destId="{86146B22-5360-4D1B-AC91-3378F10134EE}" srcOrd="0" destOrd="1" presId="urn:microsoft.com/office/officeart/2005/8/layout/hList6"/>
    <dgm:cxn modelId="{7A434E66-6C9A-4FA4-B773-04B19E79ACE9}" srcId="{5B72F2AF-E93F-4F7D-BCD7-0F2E23585DCA}" destId="{5944864B-A0D4-41A8-8C83-F0FB8ED7D0F4}" srcOrd="2" destOrd="0" parTransId="{75E491DD-9B42-43D6-B76A-B555167FDE1A}" sibTransId="{F3909748-D925-47C8-9490-CA6ED2ABAA7D}"/>
    <dgm:cxn modelId="{17E73148-9C08-4999-B21E-F3C5A0E3FC0C}" srcId="{CF9055CF-8DEB-4A02-949A-DE72B6AC5D37}" destId="{B6E26FFC-9977-4BBC-BEC7-3D6B63754E52}" srcOrd="1" destOrd="0" parTransId="{5CEFBD89-2F4F-4B51-A98A-0F3C86494166}" sibTransId="{48634C00-2335-4923-9072-EB7482323D9C}"/>
    <dgm:cxn modelId="{82C94949-C2AC-45B1-9783-FAE52FDC5950}" srcId="{5B72F2AF-E93F-4F7D-BCD7-0F2E23585DCA}" destId="{8E64B5D4-D707-410D-861A-33A8B545F56A}" srcOrd="0" destOrd="0" parTransId="{674D6C1C-2FDB-4C24-BEE6-377A710869F6}" sibTransId="{269D7767-9936-4FD0-91C0-F0B93DEA2BD7}"/>
    <dgm:cxn modelId="{6CE69A6A-A1E3-46E1-920D-BAD2D15EAF60}" type="presOf" srcId="{E24A2FA0-5EEA-42BC-9CAC-772D36ABC847}" destId="{CCD89B4E-996F-4448-9D02-38F3BC9468CA}" srcOrd="0" destOrd="2" presId="urn:microsoft.com/office/officeart/2005/8/layout/hList6"/>
    <dgm:cxn modelId="{92C1C56A-91DC-4880-B092-E39832507DCC}" type="presOf" srcId="{8512771D-8546-49F4-B8EC-2EBD3D05ADCD}" destId="{DAD9059A-916A-4916-A2A8-B42491568DD3}" srcOrd="0" destOrd="6" presId="urn:microsoft.com/office/officeart/2005/8/layout/hList6"/>
    <dgm:cxn modelId="{CEAA2A6E-BC30-462A-BCE7-C3F27EBF6495}" srcId="{5B72F2AF-E93F-4F7D-BCD7-0F2E23585DCA}" destId="{E1D2DA63-76B4-469C-B0B3-8260F379B1B0}" srcOrd="4" destOrd="0" parTransId="{629FF126-2F30-4B1B-B0BC-3AD87806A015}" sibTransId="{14AA4A8C-DFCB-452A-8398-BCEFD6E5B922}"/>
    <dgm:cxn modelId="{DB08436E-2F74-4506-8D1F-207DABB9D556}" srcId="{B6E26FFC-9977-4BBC-BEC7-3D6B63754E52}" destId="{7D47833C-3FFC-442A-B466-27C893939814}" srcOrd="4" destOrd="0" parTransId="{B8EA7C88-6B55-464D-BF0A-B4CA124C325E}" sibTransId="{B50F9B75-A395-4209-A95B-2D61B4A56B30}"/>
    <dgm:cxn modelId="{9A452C73-2320-4F9B-B61D-53F14A14D806}" type="presOf" srcId="{3CF628BD-4E89-40D4-B2EC-4C9E13F12902}" destId="{98302F07-D6A9-46A5-9807-EBF6C9F5B2DD}" srcOrd="0" destOrd="3" presId="urn:microsoft.com/office/officeart/2005/8/layout/hList6"/>
    <dgm:cxn modelId="{E6472877-7C96-4144-8B49-52B131E2CA0B}" srcId="{5B72F2AF-E93F-4F7D-BCD7-0F2E23585DCA}" destId="{8287B6A9-388D-4ED9-9948-126F31BE1080}" srcOrd="5" destOrd="0" parTransId="{148B4152-C7E6-4367-8EC7-76E7CAA8DDBA}" sibTransId="{1651EA6A-557D-4EE0-A0A7-255332410D6F}"/>
    <dgm:cxn modelId="{2986897A-7787-444F-B6C8-41F3823EF3C1}" srcId="{CF9055CF-8DEB-4A02-949A-DE72B6AC5D37}" destId="{082E8A29-955A-4C7C-A174-3E9DCD4DC89B}" srcOrd="0" destOrd="0" parTransId="{BA7938E6-8DFA-40B7-B4C4-EACC6D85FC31}" sibTransId="{C2176686-D23E-48EB-9D1B-1A1B46236638}"/>
    <dgm:cxn modelId="{252A7A7E-E977-42E0-9900-0D6EFA40320A}" type="presOf" srcId="{DA6BFDF6-D5F8-498F-8363-D0453DCFE99A}" destId="{DAD9059A-916A-4916-A2A8-B42491568DD3}" srcOrd="0" destOrd="3" presId="urn:microsoft.com/office/officeart/2005/8/layout/hList6"/>
    <dgm:cxn modelId="{1BAF5D8E-B287-4564-8889-58DEFB53049B}" srcId="{5B72F2AF-E93F-4F7D-BCD7-0F2E23585DCA}" destId="{F48D8373-2E70-4426-AF1B-CCBAEAF131F7}" srcOrd="3" destOrd="0" parTransId="{83F1F9B8-7CBC-4723-840D-87C68531FAE0}" sibTransId="{70315CF4-4731-4F9D-A24D-92DB8CA9EE47}"/>
    <dgm:cxn modelId="{A1FE0C91-854A-4672-8B4D-0F1A16FB9723}" type="presOf" srcId="{F48D8373-2E70-4426-AF1B-CCBAEAF131F7}" destId="{CCD89B4E-996F-4448-9D02-38F3BC9468CA}" srcOrd="0" destOrd="4" presId="urn:microsoft.com/office/officeart/2005/8/layout/hList6"/>
    <dgm:cxn modelId="{5A29D297-2324-44D3-AA72-B6F8321FC07D}" srcId="{CF9055CF-8DEB-4A02-949A-DE72B6AC5D37}" destId="{5B72F2AF-E93F-4F7D-BCD7-0F2E23585DCA}" srcOrd="2" destOrd="0" parTransId="{7B8C2330-B1A5-49E2-81E7-CBB180FB785A}" sibTransId="{EFE86FBD-ECA2-402D-B301-3CBD7B898A12}"/>
    <dgm:cxn modelId="{9FBEC2A2-7553-47AD-B59E-7B7E705FE618}" type="presOf" srcId="{C52B355F-E900-45EC-B2C4-5A4B69F0814F}" destId="{98302F07-D6A9-46A5-9807-EBF6C9F5B2DD}" srcOrd="0" destOrd="2" presId="urn:microsoft.com/office/officeart/2005/8/layout/hList6"/>
    <dgm:cxn modelId="{A76240AD-13F6-40C0-BD9B-102D5EC0AE51}" srcId="{CF9055CF-8DEB-4A02-949A-DE72B6AC5D37}" destId="{E5E95E82-EF79-43CA-AA86-43B0E1CBCD3F}" srcOrd="3" destOrd="0" parTransId="{FD76A3AE-1B6C-45A0-8E84-63160283749F}" sibTransId="{BF76010C-5523-4E13-B3E7-886DCE6AEBD4}"/>
    <dgm:cxn modelId="{5AEF5CB4-4755-4DDA-A8DD-7446D5F67B58}" srcId="{B6E26FFC-9977-4BBC-BEC7-3D6B63754E52}" destId="{DA6BFDF6-D5F8-498F-8363-D0453DCFE99A}" srcOrd="2" destOrd="0" parTransId="{893148F6-D1FE-4431-B11C-954B30A940A6}" sibTransId="{5F7FBFBD-C709-46CA-9CAB-354F34031125}"/>
    <dgm:cxn modelId="{BE10F3B4-CAE2-4F84-8957-8F06C49E6F22}" srcId="{082E8A29-955A-4C7C-A174-3E9DCD4DC89B}" destId="{002141EB-43B0-4E28-891D-3AFE372AD867}" srcOrd="0" destOrd="0" parTransId="{9A9E9E08-2812-4BE0-AC43-927798EEFB9F}" sibTransId="{2352544C-980C-4175-930F-856B590AEE4E}"/>
    <dgm:cxn modelId="{C090E7BB-E73A-430B-9F8D-53DEBE5D08D9}" srcId="{B6E26FFC-9977-4BBC-BEC7-3D6B63754E52}" destId="{0755685E-4F5C-417C-9944-1830F26F2648}" srcOrd="1" destOrd="0" parTransId="{7B85D032-3325-468F-8108-46033C2CF4ED}" sibTransId="{94B1A645-512D-4746-B9AD-0744B1D87B11}"/>
    <dgm:cxn modelId="{FB8541C0-3895-4553-A4C7-34B81A3C4A0B}" srcId="{E5E95E82-EF79-43CA-AA86-43B0E1CBCD3F}" destId="{A81358E0-3DE7-41AD-A28C-ABB22548B1F6}" srcOrd="0" destOrd="0" parTransId="{262E0B94-6EA9-4797-B705-959D7B185F91}" sibTransId="{77756FBB-BF6C-4D78-803E-BCC851F1DA03}"/>
    <dgm:cxn modelId="{AD836DC1-1447-4747-98F0-FDA5B17A9B1E}" type="presOf" srcId="{E1D2DA63-76B4-469C-B0B3-8260F379B1B0}" destId="{CCD89B4E-996F-4448-9D02-38F3BC9468CA}" srcOrd="0" destOrd="5" presId="urn:microsoft.com/office/officeart/2005/8/layout/hList6"/>
    <dgm:cxn modelId="{D6D094C1-B467-4012-A19A-27CCCBE296F2}" type="presOf" srcId="{5B72F2AF-E93F-4F7D-BCD7-0F2E23585DCA}" destId="{CCD89B4E-996F-4448-9D02-38F3BC9468CA}" srcOrd="0" destOrd="0" presId="urn:microsoft.com/office/officeart/2005/8/layout/hList6"/>
    <dgm:cxn modelId="{655984C3-B62D-4635-84AB-ED7340849D92}" type="presOf" srcId="{5944864B-A0D4-41A8-8C83-F0FB8ED7D0F4}" destId="{CCD89B4E-996F-4448-9D02-38F3BC9468CA}" srcOrd="0" destOrd="3" presId="urn:microsoft.com/office/officeart/2005/8/layout/hList6"/>
    <dgm:cxn modelId="{2FA258D4-5B38-426D-B0D7-CD8F217A1137}" type="presOf" srcId="{E5E95E82-EF79-43CA-AA86-43B0E1CBCD3F}" destId="{86146B22-5360-4D1B-AC91-3378F10134EE}" srcOrd="0" destOrd="0" presId="urn:microsoft.com/office/officeart/2005/8/layout/hList6"/>
    <dgm:cxn modelId="{C16F4CD6-645E-4E04-8D84-D545A8500EF8}" type="presOf" srcId="{002141EB-43B0-4E28-891D-3AFE372AD867}" destId="{98302F07-D6A9-46A5-9807-EBF6C9F5B2DD}" srcOrd="0" destOrd="1" presId="urn:microsoft.com/office/officeart/2005/8/layout/hList6"/>
    <dgm:cxn modelId="{7E05EBD9-75AC-43F2-BCD0-7B05D1A1316A}" type="presOf" srcId="{30018A21-26DB-45FD-9971-0AF9BA5CF341}" destId="{DAD9059A-916A-4916-A2A8-B42491568DD3}" srcOrd="0" destOrd="4" presId="urn:microsoft.com/office/officeart/2005/8/layout/hList6"/>
    <dgm:cxn modelId="{FE54EDDC-6A3D-415D-8C55-D20A2AE9B654}" srcId="{B6E26FFC-9977-4BBC-BEC7-3D6B63754E52}" destId="{8512771D-8546-49F4-B8EC-2EBD3D05ADCD}" srcOrd="5" destOrd="0" parTransId="{2912C714-84E8-4E60-AF5B-5CEC46153FB6}" sibTransId="{F9A84F35-5DCD-4508-ADC8-A80362DA06D8}"/>
    <dgm:cxn modelId="{7E0482E1-CF13-49C4-BC8C-A5F1A15B49B7}" srcId="{B6E26FFC-9977-4BBC-BEC7-3D6B63754E52}" destId="{30018A21-26DB-45FD-9971-0AF9BA5CF341}" srcOrd="3" destOrd="0" parTransId="{3DA415B2-3494-4ED3-ABFC-7E092895B1E6}" sibTransId="{8369F624-A679-42AA-8B67-DFFEC4BE2DBB}"/>
    <dgm:cxn modelId="{24179AE2-AA7E-4702-A358-E95F80152CCA}" type="presOf" srcId="{CF9055CF-8DEB-4A02-949A-DE72B6AC5D37}" destId="{6F1872F4-A030-4D64-A17C-72EA1ABBD62E}" srcOrd="0" destOrd="0" presId="urn:microsoft.com/office/officeart/2005/8/layout/hList6"/>
    <dgm:cxn modelId="{A5A4BCEC-2A90-469F-BA8C-4B0047465C9A}" type="presOf" srcId="{7D47833C-3FFC-442A-B466-27C893939814}" destId="{DAD9059A-916A-4916-A2A8-B42491568DD3}" srcOrd="0" destOrd="5" presId="urn:microsoft.com/office/officeart/2005/8/layout/hList6"/>
    <dgm:cxn modelId="{4A2DC3F1-9ACE-40B1-9CAB-ACCCFA426CB0}" srcId="{082E8A29-955A-4C7C-A174-3E9DCD4DC89B}" destId="{C52B355F-E900-45EC-B2C4-5A4B69F0814F}" srcOrd="1" destOrd="0" parTransId="{853B363B-7DCB-4806-81FE-1539288AE37E}" sibTransId="{5902C753-F05A-420E-A193-B143DB1A9B51}"/>
    <dgm:cxn modelId="{7586B2F9-E64E-4CA9-88AD-616BEF6C31E3}" type="presOf" srcId="{8E64B5D4-D707-410D-861A-33A8B545F56A}" destId="{CCD89B4E-996F-4448-9D02-38F3BC9468CA}" srcOrd="0" destOrd="1" presId="urn:microsoft.com/office/officeart/2005/8/layout/hList6"/>
    <dgm:cxn modelId="{9DD861FE-AE1E-4208-9012-560D7EE269DD}" type="presOf" srcId="{8287B6A9-388D-4ED9-9948-126F31BE1080}" destId="{CCD89B4E-996F-4448-9D02-38F3BC9468CA}" srcOrd="0" destOrd="6" presId="urn:microsoft.com/office/officeart/2005/8/layout/hList6"/>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B910F504-589D-4168-B820-FECB0EF26955}" type="presParOf" srcId="{6F1872F4-A030-4D64-A17C-72EA1ABBD62E}" destId="{39AEACD1-F8CF-4528-8379-DAA829B3790B}" srcOrd="3" destOrd="0" presId="urn:microsoft.com/office/officeart/2005/8/layout/hList6"/>
    <dgm:cxn modelId="{02A835A0-C059-489B-8BFB-0AAEA501695A}" type="presParOf" srcId="{6F1872F4-A030-4D64-A17C-72EA1ABBD62E}" destId="{CCD89B4E-996F-4448-9D02-38F3BC9468CA}" srcOrd="4" destOrd="0" presId="urn:microsoft.com/office/officeart/2005/8/layout/hList6"/>
    <dgm:cxn modelId="{A9DE6B6E-C978-4776-8B6D-49955B17471C}" type="presParOf" srcId="{6F1872F4-A030-4D64-A17C-72EA1ABBD62E}" destId="{94933A7E-A8CC-4B9F-97EF-AF0754C1C9F9}" srcOrd="5" destOrd="0" presId="urn:microsoft.com/office/officeart/2005/8/layout/hList6"/>
    <dgm:cxn modelId="{A7220034-7FD2-4082-91F9-5EDDE0F524D0}" type="presParOf" srcId="{6F1872F4-A030-4D64-A17C-72EA1ABBD62E}" destId="{86146B22-5360-4D1B-AC91-3378F10134EE}"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rtlCol="0"/>
        <a:lstStyle/>
        <a:p>
          <a:pPr rtl="0"/>
          <a:endParaRPr lang="en-US"/>
        </a:p>
      </dgm:t>
    </dgm:pt>
    <dgm:pt modelId="{082E8A29-955A-4C7C-A174-3E9DCD4DC89B}">
      <dgm:prSet phldrT="[Text]" custT="1"/>
      <dgm:spPr>
        <a:blipFill>
          <a:blip xmlns:r="http://schemas.openxmlformats.org/officeDocument/2006/relationships" r:embed="rId1"/>
          <a:stretch>
            <a:fillRect l="-699"/>
          </a:stretch>
        </a:blipFill>
      </dgm:spPr>
      <dgm:t>
        <a:bodyPr/>
        <a:lstStyle/>
        <a:p>
          <a:r>
            <a:rPr lang="en-CA">
              <a:noFill/>
            </a:rPr>
            <a:t> </a:t>
          </a:r>
        </a:p>
      </dgm:t>
    </dgm:pt>
    <dgm:pt modelId="{BA7938E6-8DFA-40B7-B4C4-EACC6D85FC31}" type="parTrans" cxnId="{2986897A-7787-444F-B6C8-41F3823EF3C1}">
      <dgm:prSet/>
      <dgm:spPr/>
      <dgm:t>
        <a:bodyPr rtlCol="0"/>
        <a:lstStyle/>
        <a:p>
          <a:pPr rtl="0"/>
          <a:endParaRPr lang="en-US"/>
        </a:p>
      </dgm:t>
    </dgm:pt>
    <dgm:pt modelId="{C2176686-D23E-48EB-9D1B-1A1B46236638}" type="sibTrans" cxnId="{2986897A-7787-444F-B6C8-41F3823EF3C1}">
      <dgm:prSet/>
      <dgm:spPr/>
      <dgm:t>
        <a:bodyPr rtlCol="0"/>
        <a:lstStyle/>
        <a:p>
          <a:pPr rtl="0"/>
          <a:endParaRPr lang="en-US"/>
        </a:p>
      </dgm:t>
    </dgm:pt>
    <dgm:pt modelId="{B6E26FFC-9977-4BBC-BEC7-3D6B63754E52}">
      <dgm:prSet phldrT="[Text]" custT="1"/>
      <dgm:spPr/>
      <dgm:t>
        <a:bodyPr rtlCol="0"/>
        <a:lstStyle/>
        <a:p>
          <a:pPr rtl="0"/>
          <a:r>
            <a:rPr lang="en-US" sz="2000" dirty="0"/>
            <a:t>Independent Variables</a:t>
          </a:r>
          <a:endParaRPr lang="pt-br" sz="2000" dirty="0"/>
        </a:p>
      </dgm:t>
    </dgm:pt>
    <dgm:pt modelId="{5CEFBD89-2F4F-4B51-A98A-0F3C86494166}" type="parTrans" cxnId="{17E73148-9C08-4999-B21E-F3C5A0E3FC0C}">
      <dgm:prSet/>
      <dgm:spPr/>
      <dgm:t>
        <a:bodyPr rtlCol="0"/>
        <a:lstStyle/>
        <a:p>
          <a:pPr rtl="0"/>
          <a:endParaRPr lang="en-US"/>
        </a:p>
      </dgm:t>
    </dgm:pt>
    <dgm:pt modelId="{48634C00-2335-4923-9072-EB7482323D9C}" type="sibTrans" cxnId="{17E73148-9C08-4999-B21E-F3C5A0E3FC0C}">
      <dgm:prSet/>
      <dgm:spPr/>
      <dgm:t>
        <a:bodyPr rtlCol="0"/>
        <a:lstStyle/>
        <a:p>
          <a:pPr rtl="0"/>
          <a:endParaRPr lang="en-US"/>
        </a:p>
      </dgm:t>
    </dgm:pt>
    <dgm:pt modelId="{E5E95E82-EF79-43CA-AA86-43B0E1CBCD3F}">
      <dgm:prSet phldrT="[Text]" custT="1"/>
      <dgm:spPr/>
      <dgm:t>
        <a:bodyPr rtlCol="0"/>
        <a:lstStyle/>
        <a:p>
          <a:pPr rtl="0"/>
          <a:r>
            <a:rPr lang="en-US" sz="2000" dirty="0"/>
            <a:t>Best Method</a:t>
          </a:r>
          <a:endParaRPr lang="pt-br" sz="2000" dirty="0"/>
        </a:p>
      </dgm:t>
    </dgm:pt>
    <dgm:pt modelId="{FD76A3AE-1B6C-45A0-8E84-63160283749F}" type="parTrans" cxnId="{A76240AD-13F6-40C0-BD9B-102D5EC0AE51}">
      <dgm:prSet/>
      <dgm:spPr/>
      <dgm:t>
        <a:bodyPr rtlCol="0"/>
        <a:lstStyle/>
        <a:p>
          <a:pPr rtl="0"/>
          <a:endParaRPr lang="en-US"/>
        </a:p>
      </dgm:t>
    </dgm:pt>
    <dgm:pt modelId="{BF76010C-5523-4E13-B3E7-886DCE6AEBD4}" type="sibTrans" cxnId="{A76240AD-13F6-40C0-BD9B-102D5EC0AE51}">
      <dgm:prSet/>
      <dgm:spPr/>
      <dgm:t>
        <a:bodyPr rtlCol="0"/>
        <a:lstStyle/>
        <a:p>
          <a:pPr rtl="0"/>
          <a:endParaRPr lang="en-US"/>
        </a:p>
      </dgm:t>
    </dgm:pt>
    <dgm:pt modelId="{A81358E0-3DE7-41AD-A28C-ABB22548B1F6}">
      <dgm:prSet phldrT="[Text]" custT="1"/>
      <dgm:spPr/>
      <dgm:t>
        <a:bodyPr rtlCol="0"/>
        <a:lstStyle/>
        <a:p>
          <a:pPr rtl="0"/>
          <a:r>
            <a:rPr lang="en-CA" sz="1600" dirty="0"/>
            <a:t>Lowest RMSE </a:t>
          </a:r>
          <a:br>
            <a:rPr lang="en-CA" sz="1600" dirty="0"/>
          </a:br>
          <a:r>
            <a:rPr lang="en-CA" sz="1600" dirty="0"/>
            <a:t>(Root Mean Square Error)</a:t>
          </a:r>
          <a:endParaRPr lang="pt-br" sz="1600" dirty="0"/>
        </a:p>
      </dgm:t>
    </dgm:pt>
    <dgm:pt modelId="{262E0B94-6EA9-4797-B705-959D7B185F91}" type="parTrans" cxnId="{FB8541C0-3895-4553-A4C7-34B81A3C4A0B}">
      <dgm:prSet/>
      <dgm:spPr/>
      <dgm:t>
        <a:bodyPr rtlCol="0"/>
        <a:lstStyle/>
        <a:p>
          <a:pPr rtl="0"/>
          <a:endParaRPr lang="en-US"/>
        </a:p>
      </dgm:t>
    </dgm:pt>
    <dgm:pt modelId="{77756FBB-BF6C-4D78-803E-BCC851F1DA03}" type="sibTrans" cxnId="{FB8541C0-3895-4553-A4C7-34B81A3C4A0B}">
      <dgm:prSet/>
      <dgm:spPr/>
      <dgm:t>
        <a:bodyPr rtlCol="0"/>
        <a:lstStyle/>
        <a:p>
          <a:pPr rtl="0"/>
          <a:endParaRPr lang="en-US"/>
        </a:p>
      </dgm:t>
    </dgm:pt>
    <dgm:pt modelId="{002141EB-43B0-4E28-891D-3AFE372AD867}">
      <dgm:prSet phldrT="[Text]" custT="1"/>
      <dgm:spPr/>
      <dgm:t>
        <a:bodyPr/>
        <a:lstStyle/>
        <a:p>
          <a:r>
            <a:rPr lang="en-CA">
              <a:noFill/>
            </a:rPr>
            <a:t> </a:t>
          </a:r>
        </a:p>
      </dgm:t>
    </dgm:pt>
    <dgm:pt modelId="{9A9E9E08-2812-4BE0-AC43-927798EEFB9F}" type="parTrans" cxnId="{BE10F3B4-CAE2-4F84-8957-8F06C49E6F22}">
      <dgm:prSet/>
      <dgm:spPr/>
      <dgm:t>
        <a:bodyPr/>
        <a:lstStyle/>
        <a:p>
          <a:endParaRPr lang="en-CA"/>
        </a:p>
      </dgm:t>
    </dgm:pt>
    <dgm:pt modelId="{2352544C-980C-4175-930F-856B590AEE4E}" type="sibTrans" cxnId="{BE10F3B4-CAE2-4F84-8957-8F06C49E6F22}">
      <dgm:prSet/>
      <dgm:spPr/>
      <dgm:t>
        <a:bodyPr/>
        <a:lstStyle/>
        <a:p>
          <a:endParaRPr lang="en-CA"/>
        </a:p>
      </dgm:t>
    </dgm:pt>
    <dgm:pt modelId="{C52B355F-E900-45EC-B2C4-5A4B69F0814F}">
      <dgm:prSet phldrT="[Text]" custT="1"/>
      <dgm:spPr/>
      <dgm:t>
        <a:bodyPr/>
        <a:lstStyle/>
        <a:p>
          <a:r>
            <a:rPr lang="en-CA">
              <a:noFill/>
            </a:rPr>
            <a:t> </a:t>
          </a:r>
        </a:p>
      </dgm:t>
    </dgm:pt>
    <dgm:pt modelId="{853B363B-7DCB-4806-81FE-1539288AE37E}" type="parTrans" cxnId="{4A2DC3F1-9ACE-40B1-9CAB-ACCCFA426CB0}">
      <dgm:prSet/>
      <dgm:spPr/>
      <dgm:t>
        <a:bodyPr/>
        <a:lstStyle/>
        <a:p>
          <a:endParaRPr lang="en-CA"/>
        </a:p>
      </dgm:t>
    </dgm:pt>
    <dgm:pt modelId="{5902C753-F05A-420E-A193-B143DB1A9B51}" type="sibTrans" cxnId="{4A2DC3F1-9ACE-40B1-9CAB-ACCCFA426CB0}">
      <dgm:prSet/>
      <dgm:spPr/>
      <dgm:t>
        <a:bodyPr/>
        <a:lstStyle/>
        <a:p>
          <a:endParaRPr lang="en-CA"/>
        </a:p>
      </dgm:t>
    </dgm:pt>
    <dgm:pt modelId="{8E64B5D4-D707-410D-861A-33A8B545F56A}">
      <dgm:prSet phldrT="[Text]" custT="1"/>
      <dgm:spPr/>
      <dgm:t>
        <a:bodyPr rtlCol="0"/>
        <a:lstStyle/>
        <a:p>
          <a:pPr rtl="0"/>
          <a:r>
            <a:rPr lang="pt-br" sz="1600" dirty="0"/>
            <a:t>Simple Mean</a:t>
          </a:r>
        </a:p>
      </dgm:t>
    </dgm:pt>
    <dgm:pt modelId="{674D6C1C-2FDB-4C24-BEE6-377A710869F6}" type="parTrans" cxnId="{82C94949-C2AC-45B1-9783-FAE52FDC5950}">
      <dgm:prSet/>
      <dgm:spPr/>
      <dgm:t>
        <a:bodyPr/>
        <a:lstStyle/>
        <a:p>
          <a:endParaRPr lang="en-CA"/>
        </a:p>
      </dgm:t>
    </dgm:pt>
    <dgm:pt modelId="{269D7767-9936-4FD0-91C0-F0B93DEA2BD7}" type="sibTrans" cxnId="{82C94949-C2AC-45B1-9783-FAE52FDC5950}">
      <dgm:prSet/>
      <dgm:spPr/>
      <dgm:t>
        <a:bodyPr/>
        <a:lstStyle/>
        <a:p>
          <a:endParaRPr lang="en-CA"/>
        </a:p>
      </dgm:t>
    </dgm:pt>
    <dgm:pt modelId="{5944864B-A0D4-41A8-8C83-F0FB8ED7D0F4}">
      <dgm:prSet phldrT="[Text]" custT="1"/>
      <dgm:spPr/>
      <dgm:t>
        <a:bodyPr rtlCol="0"/>
        <a:lstStyle/>
        <a:p>
          <a:pPr rtl="0"/>
          <a:r>
            <a:rPr lang="pt-br" sz="1600"/>
            <a:t>Holts Linear</a:t>
          </a:r>
          <a:endParaRPr lang="pt-br" sz="1600" dirty="0"/>
        </a:p>
      </dgm:t>
    </dgm:pt>
    <dgm:pt modelId="{75E491DD-9B42-43D6-B76A-B555167FDE1A}" type="parTrans" cxnId="{7A434E66-6C9A-4FA4-B773-04B19E79ACE9}">
      <dgm:prSet/>
      <dgm:spPr/>
      <dgm:t>
        <a:bodyPr/>
        <a:lstStyle/>
        <a:p>
          <a:endParaRPr lang="en-CA"/>
        </a:p>
      </dgm:t>
    </dgm:pt>
    <dgm:pt modelId="{F3909748-D925-47C8-9490-CA6ED2ABAA7D}" type="sibTrans" cxnId="{7A434E66-6C9A-4FA4-B773-04B19E79ACE9}">
      <dgm:prSet/>
      <dgm:spPr/>
      <dgm:t>
        <a:bodyPr/>
        <a:lstStyle/>
        <a:p>
          <a:endParaRPr lang="en-CA"/>
        </a:p>
      </dgm:t>
    </dgm:pt>
    <dgm:pt modelId="{8287B6A9-388D-4ED9-9948-126F31BE1080}">
      <dgm:prSet phldrT="[Text]" custT="1"/>
      <dgm:spPr/>
      <dgm:t>
        <a:bodyPr rtlCol="0"/>
        <a:lstStyle/>
        <a:p>
          <a:pPr rtl="0"/>
          <a:r>
            <a:rPr lang="pt-br" sz="1600" dirty="0"/>
            <a:t>Linear Regression</a:t>
          </a:r>
        </a:p>
      </dgm:t>
    </dgm:pt>
    <dgm:pt modelId="{148B4152-C7E6-4367-8EC7-76E7CAA8DDBA}" type="parTrans" cxnId="{E6472877-7C96-4144-8B49-52B131E2CA0B}">
      <dgm:prSet/>
      <dgm:spPr/>
      <dgm:t>
        <a:bodyPr/>
        <a:lstStyle/>
        <a:p>
          <a:endParaRPr lang="en-CA"/>
        </a:p>
      </dgm:t>
    </dgm:pt>
    <dgm:pt modelId="{1651EA6A-557D-4EE0-A0A7-255332410D6F}" type="sibTrans" cxnId="{E6472877-7C96-4144-8B49-52B131E2CA0B}">
      <dgm:prSet/>
      <dgm:spPr/>
      <dgm:t>
        <a:bodyPr/>
        <a:lstStyle/>
        <a:p>
          <a:endParaRPr lang="en-CA"/>
        </a:p>
      </dgm:t>
    </dgm:pt>
    <dgm:pt modelId="{F48D8373-2E70-4426-AF1B-CCBAEAF131F7}">
      <dgm:prSet phldrT="[Text]" custT="1"/>
      <dgm:spPr/>
      <dgm:t>
        <a:bodyPr rtlCol="0"/>
        <a:lstStyle/>
        <a:p>
          <a:pPr rtl="0"/>
          <a:r>
            <a:rPr lang="en-CA" sz="1600" dirty="0"/>
            <a:t>Exponential Smoothing</a:t>
          </a:r>
          <a:endParaRPr lang="pt-br" sz="1600" dirty="0"/>
        </a:p>
      </dgm:t>
    </dgm:pt>
    <dgm:pt modelId="{83F1F9B8-7CBC-4723-840D-87C68531FAE0}" type="parTrans" cxnId="{1BAF5D8E-B287-4564-8889-58DEFB53049B}">
      <dgm:prSet/>
      <dgm:spPr/>
      <dgm:t>
        <a:bodyPr/>
        <a:lstStyle/>
        <a:p>
          <a:endParaRPr lang="en-CA"/>
        </a:p>
      </dgm:t>
    </dgm:pt>
    <dgm:pt modelId="{70315CF4-4731-4F9D-A24D-92DB8CA9EE47}" type="sibTrans" cxnId="{1BAF5D8E-B287-4564-8889-58DEFB53049B}">
      <dgm:prSet/>
      <dgm:spPr/>
      <dgm:t>
        <a:bodyPr/>
        <a:lstStyle/>
        <a:p>
          <a:endParaRPr lang="en-CA"/>
        </a:p>
      </dgm:t>
    </dgm:pt>
    <dgm:pt modelId="{E1D2DA63-76B4-469C-B0B3-8260F379B1B0}">
      <dgm:prSet phldrT="[Text]" custT="1"/>
      <dgm:spPr/>
      <dgm:t>
        <a:bodyPr rtlCol="0"/>
        <a:lstStyle/>
        <a:p>
          <a:pPr rtl="0"/>
          <a:r>
            <a:rPr lang="pt-br" sz="1600" dirty="0"/>
            <a:t>ARIMA</a:t>
          </a:r>
        </a:p>
      </dgm:t>
    </dgm:pt>
    <dgm:pt modelId="{629FF126-2F30-4B1B-B0BC-3AD87806A015}" type="parTrans" cxnId="{CEAA2A6E-BC30-462A-BCE7-C3F27EBF6495}">
      <dgm:prSet/>
      <dgm:spPr/>
      <dgm:t>
        <a:bodyPr/>
        <a:lstStyle/>
        <a:p>
          <a:endParaRPr lang="en-CA"/>
        </a:p>
      </dgm:t>
    </dgm:pt>
    <dgm:pt modelId="{14AA4A8C-DFCB-452A-8398-BCEFD6E5B922}" type="sibTrans" cxnId="{CEAA2A6E-BC30-462A-BCE7-C3F27EBF6495}">
      <dgm:prSet/>
      <dgm:spPr/>
      <dgm:t>
        <a:bodyPr/>
        <a:lstStyle/>
        <a:p>
          <a:endParaRPr lang="en-CA"/>
        </a:p>
      </dgm:t>
    </dgm:pt>
    <dgm:pt modelId="{E24A2FA0-5EEA-42BC-9CAC-772D36ABC847}">
      <dgm:prSet phldrT="[Text]" custT="1"/>
      <dgm:spPr/>
      <dgm:t>
        <a:bodyPr rtlCol="0"/>
        <a:lstStyle/>
        <a:p>
          <a:pPr rtl="0"/>
          <a:r>
            <a:rPr lang="pt-br" sz="1600" dirty="0"/>
            <a:t>Moving Averages</a:t>
          </a:r>
        </a:p>
      </dgm:t>
    </dgm:pt>
    <dgm:pt modelId="{5B398BE2-7A19-47DA-87CE-655A3CC1830E}" type="parTrans" cxnId="{C7173201-B179-4828-AD1C-0F3701351CA7}">
      <dgm:prSet/>
      <dgm:spPr/>
      <dgm:t>
        <a:bodyPr/>
        <a:lstStyle/>
        <a:p>
          <a:endParaRPr lang="en-CA"/>
        </a:p>
      </dgm:t>
    </dgm:pt>
    <dgm:pt modelId="{38309386-ABA2-4C75-84DD-D6B7CBE53301}" type="sibTrans" cxnId="{C7173201-B179-4828-AD1C-0F3701351CA7}">
      <dgm:prSet/>
      <dgm:spPr/>
      <dgm:t>
        <a:bodyPr/>
        <a:lstStyle/>
        <a:p>
          <a:endParaRPr lang="en-CA"/>
        </a:p>
      </dgm:t>
    </dgm:pt>
    <dgm:pt modelId="{9F12F442-31EE-4876-8D8E-FF8E2AA2DA04}">
      <dgm:prSet phldrT="[Text]" custT="1"/>
      <dgm:spPr/>
      <dgm:t>
        <a:bodyPr rtlCol="0"/>
        <a:lstStyle/>
        <a:p>
          <a:pPr rtl="0"/>
          <a:r>
            <a:rPr lang="pt-br" sz="1600" dirty="0"/>
            <a:t>CPI</a:t>
          </a:r>
        </a:p>
      </dgm:t>
    </dgm:pt>
    <dgm:pt modelId="{A81441E1-E76E-471A-91A9-4C4FEF7545AF}" type="parTrans" cxnId="{9302E513-91B6-4E01-A268-AD065BD14D67}">
      <dgm:prSet/>
      <dgm:spPr/>
      <dgm:t>
        <a:bodyPr/>
        <a:lstStyle/>
        <a:p>
          <a:endParaRPr lang="en-CA"/>
        </a:p>
      </dgm:t>
    </dgm:pt>
    <dgm:pt modelId="{658BD6EA-247B-40A0-87A5-1D65E5980E26}" type="sibTrans" cxnId="{9302E513-91B6-4E01-A268-AD065BD14D67}">
      <dgm:prSet/>
      <dgm:spPr/>
      <dgm:t>
        <a:bodyPr/>
        <a:lstStyle/>
        <a:p>
          <a:endParaRPr lang="en-CA"/>
        </a:p>
      </dgm:t>
    </dgm:pt>
    <dgm:pt modelId="{0755685E-4F5C-417C-9944-1830F26F2648}">
      <dgm:prSet phldrT="[Text]" custT="1"/>
      <dgm:spPr/>
      <dgm:t>
        <a:bodyPr/>
        <a:lstStyle/>
        <a:p>
          <a:pPr rtl="0"/>
          <a:r>
            <a:rPr lang="en-US" sz="1600" dirty="0"/>
            <a:t>Fuel Price</a:t>
          </a:r>
          <a:endParaRPr lang="en-CA" sz="1600" dirty="0"/>
        </a:p>
      </dgm:t>
    </dgm:pt>
    <dgm:pt modelId="{7B85D032-3325-468F-8108-46033C2CF4ED}" type="parTrans" cxnId="{C090E7BB-E73A-430B-9F8D-53DEBE5D08D9}">
      <dgm:prSet/>
      <dgm:spPr/>
      <dgm:t>
        <a:bodyPr/>
        <a:lstStyle/>
        <a:p>
          <a:endParaRPr lang="en-CA"/>
        </a:p>
      </dgm:t>
    </dgm:pt>
    <dgm:pt modelId="{94B1A645-512D-4746-B9AD-0744B1D87B11}" type="sibTrans" cxnId="{C090E7BB-E73A-430B-9F8D-53DEBE5D08D9}">
      <dgm:prSet/>
      <dgm:spPr/>
      <dgm:t>
        <a:bodyPr/>
        <a:lstStyle/>
        <a:p>
          <a:endParaRPr lang="en-CA"/>
        </a:p>
      </dgm:t>
    </dgm:pt>
    <dgm:pt modelId="{DA6BFDF6-D5F8-498F-8363-D0453DCFE99A}">
      <dgm:prSet phldrT="[Text]" custT="1"/>
      <dgm:spPr/>
      <dgm:t>
        <a:bodyPr/>
        <a:lstStyle/>
        <a:p>
          <a:pPr rtl="0"/>
          <a:r>
            <a:rPr lang="en-US" sz="1600"/>
            <a:t>Holiday</a:t>
          </a:r>
          <a:endParaRPr lang="en-CA" sz="1600" dirty="0"/>
        </a:p>
      </dgm:t>
    </dgm:pt>
    <dgm:pt modelId="{893148F6-D1FE-4431-B11C-954B30A940A6}" type="parTrans" cxnId="{5AEF5CB4-4755-4DDA-A8DD-7446D5F67B58}">
      <dgm:prSet/>
      <dgm:spPr/>
      <dgm:t>
        <a:bodyPr/>
        <a:lstStyle/>
        <a:p>
          <a:endParaRPr lang="en-CA"/>
        </a:p>
      </dgm:t>
    </dgm:pt>
    <dgm:pt modelId="{5F7FBFBD-C709-46CA-9CAB-354F34031125}" type="sibTrans" cxnId="{5AEF5CB4-4755-4DDA-A8DD-7446D5F67B58}">
      <dgm:prSet/>
      <dgm:spPr/>
      <dgm:t>
        <a:bodyPr/>
        <a:lstStyle/>
        <a:p>
          <a:endParaRPr lang="en-CA"/>
        </a:p>
      </dgm:t>
    </dgm:pt>
    <dgm:pt modelId="{30018A21-26DB-45FD-9971-0AF9BA5CF341}">
      <dgm:prSet phldrT="[Text]" custT="1"/>
      <dgm:spPr/>
      <dgm:t>
        <a:bodyPr/>
        <a:lstStyle/>
        <a:p>
          <a:pPr rtl="0"/>
          <a:r>
            <a:rPr lang="en-US" sz="1600"/>
            <a:t>Temperature</a:t>
          </a:r>
          <a:endParaRPr lang="en-CA" sz="4000" dirty="0"/>
        </a:p>
      </dgm:t>
    </dgm:pt>
    <dgm:pt modelId="{3DA415B2-3494-4ED3-ABFC-7E092895B1E6}" type="parTrans" cxnId="{7E0482E1-CF13-49C4-BC8C-A5F1A15B49B7}">
      <dgm:prSet/>
      <dgm:spPr/>
      <dgm:t>
        <a:bodyPr/>
        <a:lstStyle/>
        <a:p>
          <a:endParaRPr lang="en-CA"/>
        </a:p>
      </dgm:t>
    </dgm:pt>
    <dgm:pt modelId="{8369F624-A679-42AA-8B67-DFFEC4BE2DBB}" type="sibTrans" cxnId="{7E0482E1-CF13-49C4-BC8C-A5F1A15B49B7}">
      <dgm:prSet/>
      <dgm:spPr/>
      <dgm:t>
        <a:bodyPr/>
        <a:lstStyle/>
        <a:p>
          <a:endParaRPr lang="en-CA"/>
        </a:p>
      </dgm:t>
    </dgm:pt>
    <dgm:pt modelId="{7D47833C-3FFC-442A-B466-27C893939814}">
      <dgm:prSet phldrT="[Text]" custT="1"/>
      <dgm:spPr/>
      <dgm:t>
        <a:bodyPr/>
        <a:lstStyle/>
        <a:p>
          <a:pPr rtl="0"/>
          <a:r>
            <a:rPr lang="en-US" sz="1600" dirty="0"/>
            <a:t>Unemployment</a:t>
          </a:r>
          <a:endParaRPr lang="en-CA" sz="1600" dirty="0"/>
        </a:p>
      </dgm:t>
    </dgm:pt>
    <dgm:pt modelId="{B8EA7C88-6B55-464D-BF0A-B4CA124C325E}" type="parTrans" cxnId="{DB08436E-2F74-4506-8D1F-207DABB9D556}">
      <dgm:prSet/>
      <dgm:spPr/>
      <dgm:t>
        <a:bodyPr/>
        <a:lstStyle/>
        <a:p>
          <a:endParaRPr lang="en-CA"/>
        </a:p>
      </dgm:t>
    </dgm:pt>
    <dgm:pt modelId="{B50F9B75-A395-4209-A95B-2D61B4A56B30}" type="sibTrans" cxnId="{DB08436E-2F74-4506-8D1F-207DABB9D556}">
      <dgm:prSet/>
      <dgm:spPr/>
      <dgm:t>
        <a:bodyPr/>
        <a:lstStyle/>
        <a:p>
          <a:endParaRPr lang="en-CA"/>
        </a:p>
      </dgm:t>
    </dgm:pt>
    <dgm:pt modelId="{5B72F2AF-E93F-4F7D-BCD7-0F2E23585DCA}">
      <dgm:prSet phldrT="[Text]" custT="1"/>
      <dgm:spPr/>
      <dgm:t>
        <a:bodyPr rtlCol="0"/>
        <a:lstStyle/>
        <a:p>
          <a:pPr rtl="0"/>
          <a:r>
            <a:rPr lang="en-CA" sz="2000" dirty="0"/>
            <a:t>Algorithms</a:t>
          </a:r>
          <a:endParaRPr lang="pt-br" sz="2000" dirty="0"/>
        </a:p>
      </dgm:t>
    </dgm:pt>
    <dgm:pt modelId="{7B8C2330-B1A5-49E2-81E7-CBB180FB785A}" type="parTrans" cxnId="{5A29D297-2324-44D3-AA72-B6F8321FC07D}">
      <dgm:prSet/>
      <dgm:spPr/>
      <dgm:t>
        <a:bodyPr/>
        <a:lstStyle/>
        <a:p>
          <a:endParaRPr lang="en-CA"/>
        </a:p>
      </dgm:t>
    </dgm:pt>
    <dgm:pt modelId="{EFE86FBD-ECA2-402D-B301-3CBD7B898A12}" type="sibTrans" cxnId="{5A29D297-2324-44D3-AA72-B6F8321FC07D}">
      <dgm:prSet/>
      <dgm:spPr/>
      <dgm:t>
        <a:bodyPr/>
        <a:lstStyle/>
        <a:p>
          <a:endParaRPr lang="en-CA"/>
        </a:p>
      </dgm:t>
    </dgm:pt>
    <dgm:pt modelId="{8512771D-8546-49F4-B8EC-2EBD3D05ADCD}">
      <dgm:prSet phldrT="[Text]" custT="1"/>
      <dgm:spPr/>
      <dgm:t>
        <a:bodyPr/>
        <a:lstStyle/>
        <a:p>
          <a:pPr rtl="0"/>
          <a:r>
            <a:rPr lang="en-CA" sz="1600" dirty="0"/>
            <a:t>Markdowns</a:t>
          </a:r>
        </a:p>
      </dgm:t>
    </dgm:pt>
    <dgm:pt modelId="{2912C714-84E8-4E60-AF5B-5CEC46153FB6}" type="parTrans" cxnId="{FE54EDDC-6A3D-415D-8C55-D20A2AE9B654}">
      <dgm:prSet/>
      <dgm:spPr/>
      <dgm:t>
        <a:bodyPr/>
        <a:lstStyle/>
        <a:p>
          <a:endParaRPr lang="en-CA"/>
        </a:p>
      </dgm:t>
    </dgm:pt>
    <dgm:pt modelId="{F9A84F35-5DCD-4508-ADC8-A80362DA06D8}" type="sibTrans" cxnId="{FE54EDDC-6A3D-415D-8C55-D20A2AE9B654}">
      <dgm:prSet/>
      <dgm:spPr/>
      <dgm:t>
        <a:bodyPr/>
        <a:lstStyle/>
        <a:p>
          <a:endParaRPr lang="en-CA"/>
        </a:p>
      </dgm:t>
    </dgm:pt>
    <dgm:pt modelId="{3CF628BD-4E89-40D4-B2EC-4C9E13F12902}">
      <dgm:prSet phldrT="[Text]" custT="1"/>
      <dgm:spPr/>
      <dgm:t>
        <a:bodyPr/>
        <a:lstStyle/>
        <a:p>
          <a:r>
            <a:rPr lang="en-CA">
              <a:noFill/>
            </a:rPr>
            <a:t> </a:t>
          </a:r>
        </a:p>
      </dgm:t>
    </dgm:pt>
    <dgm:pt modelId="{12DB50B9-4D33-4C10-BFE4-3208CC4CE838}" type="parTrans" cxnId="{E12B2D41-D85D-428E-B77E-73FBB9545D42}">
      <dgm:prSet/>
      <dgm:spPr/>
      <dgm:t>
        <a:bodyPr/>
        <a:lstStyle/>
        <a:p>
          <a:endParaRPr lang="en-CA"/>
        </a:p>
      </dgm:t>
    </dgm:pt>
    <dgm:pt modelId="{AD818345-6945-4713-BBC5-70F0928EA5BC}" type="sibTrans" cxnId="{E12B2D41-D85D-428E-B77E-73FBB9545D42}">
      <dgm:prSet/>
      <dgm:spPr/>
      <dgm:t>
        <a:bodyPr/>
        <a:lstStyle/>
        <a:p>
          <a:endParaRPr lang="en-CA"/>
        </a:p>
      </dgm:t>
    </dgm:pt>
    <dgm:pt modelId="{6F1872F4-A030-4D64-A17C-72EA1ABBD62E}" type="pres">
      <dgm:prSet presAssocID="{CF9055CF-8DEB-4A02-949A-DE72B6AC5D37}" presName="Name0" presStyleCnt="0">
        <dgm:presLayoutVars>
          <dgm:dir/>
          <dgm:resizeHandles val="exact"/>
        </dgm:presLayoutVars>
      </dgm:prSet>
      <dgm:spPr/>
    </dgm:pt>
    <dgm:pt modelId="{98302F07-D6A9-46A5-9807-EBF6C9F5B2DD}" type="pres">
      <dgm:prSet presAssocID="{082E8A29-955A-4C7C-A174-3E9DCD4DC89B}" presName="node" presStyleLbl="node1" presStyleIdx="0" presStyleCnt="4">
        <dgm:presLayoutVars>
          <dgm:bulletEnabled val="1"/>
        </dgm:presLayoutVars>
      </dgm:prSet>
      <dgm:spPr/>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4">
        <dgm:presLayoutVars>
          <dgm:bulletEnabled val="1"/>
        </dgm:presLayoutVars>
      </dgm:prSet>
      <dgm:spPr/>
    </dgm:pt>
    <dgm:pt modelId="{39AEACD1-F8CF-4528-8379-DAA829B3790B}" type="pres">
      <dgm:prSet presAssocID="{48634C00-2335-4923-9072-EB7482323D9C}" presName="sibTrans" presStyleCnt="0"/>
      <dgm:spPr/>
    </dgm:pt>
    <dgm:pt modelId="{CCD89B4E-996F-4448-9D02-38F3BC9468CA}" type="pres">
      <dgm:prSet presAssocID="{5B72F2AF-E93F-4F7D-BCD7-0F2E23585DCA}" presName="node" presStyleLbl="node1" presStyleIdx="2" presStyleCnt="4">
        <dgm:presLayoutVars>
          <dgm:bulletEnabled val="1"/>
        </dgm:presLayoutVars>
      </dgm:prSet>
      <dgm:spPr/>
    </dgm:pt>
    <dgm:pt modelId="{94933A7E-A8CC-4B9F-97EF-AF0754C1C9F9}" type="pres">
      <dgm:prSet presAssocID="{EFE86FBD-ECA2-402D-B301-3CBD7B898A12}" presName="sibTrans" presStyleCnt="0"/>
      <dgm:spPr/>
    </dgm:pt>
    <dgm:pt modelId="{86146B22-5360-4D1B-AC91-3378F10134EE}" type="pres">
      <dgm:prSet presAssocID="{E5E95E82-EF79-43CA-AA86-43B0E1CBCD3F}" presName="node" presStyleLbl="node1" presStyleIdx="3" presStyleCnt="4">
        <dgm:presLayoutVars>
          <dgm:bulletEnabled val="1"/>
        </dgm:presLayoutVars>
      </dgm:prSet>
      <dgm:spPr/>
    </dgm:pt>
  </dgm:ptLst>
  <dgm:cxnLst>
    <dgm:cxn modelId="{C7173201-B179-4828-AD1C-0F3701351CA7}" srcId="{5B72F2AF-E93F-4F7D-BCD7-0F2E23585DCA}" destId="{E24A2FA0-5EEA-42BC-9CAC-772D36ABC847}" srcOrd="1" destOrd="0" parTransId="{5B398BE2-7A19-47DA-87CE-655A3CC1830E}" sibTransId="{38309386-ABA2-4C75-84DD-D6B7CBE53301}"/>
    <dgm:cxn modelId="{0676BA07-1135-49D0-993A-27A9F99FC0CD}" type="presOf" srcId="{B6E26FFC-9977-4BBC-BEC7-3D6B63754E52}" destId="{DAD9059A-916A-4916-A2A8-B42491568DD3}" srcOrd="0" destOrd="0" presId="urn:microsoft.com/office/officeart/2005/8/layout/hList6"/>
    <dgm:cxn modelId="{9302E513-91B6-4E01-A268-AD065BD14D67}" srcId="{B6E26FFC-9977-4BBC-BEC7-3D6B63754E52}" destId="{9F12F442-31EE-4876-8D8E-FF8E2AA2DA04}" srcOrd="0" destOrd="0" parTransId="{A81441E1-E76E-471A-91A9-4C4FEF7545AF}" sibTransId="{658BD6EA-247B-40A0-87A5-1D65E5980E26}"/>
    <dgm:cxn modelId="{5351B217-259B-4E6A-85F5-2E408BEB0764}" type="presOf" srcId="{082E8A29-955A-4C7C-A174-3E9DCD4DC89B}" destId="{98302F07-D6A9-46A5-9807-EBF6C9F5B2DD}" srcOrd="0" destOrd="0" presId="urn:microsoft.com/office/officeart/2005/8/layout/hList6"/>
    <dgm:cxn modelId="{571AEC1F-7958-4B9E-B349-9EB1D71F67A0}" type="presOf" srcId="{0755685E-4F5C-417C-9944-1830F26F2648}" destId="{DAD9059A-916A-4916-A2A8-B42491568DD3}" srcOrd="0" destOrd="2" presId="urn:microsoft.com/office/officeart/2005/8/layout/hList6"/>
    <dgm:cxn modelId="{975A535E-9160-47E3-8194-3F39EC7F5249}" type="presOf" srcId="{9F12F442-31EE-4876-8D8E-FF8E2AA2DA04}" destId="{DAD9059A-916A-4916-A2A8-B42491568DD3}" srcOrd="0" destOrd="1" presId="urn:microsoft.com/office/officeart/2005/8/layout/hList6"/>
    <dgm:cxn modelId="{E12B2D41-D85D-428E-B77E-73FBB9545D42}" srcId="{082E8A29-955A-4C7C-A174-3E9DCD4DC89B}" destId="{3CF628BD-4E89-40D4-B2EC-4C9E13F12902}" srcOrd="2" destOrd="0" parTransId="{12DB50B9-4D33-4C10-BFE4-3208CC4CE838}" sibTransId="{AD818345-6945-4713-BBC5-70F0928EA5BC}"/>
    <dgm:cxn modelId="{DC53BA63-76BA-413A-ACCE-B7609C3FDC8E}" type="presOf" srcId="{A81358E0-3DE7-41AD-A28C-ABB22548B1F6}" destId="{86146B22-5360-4D1B-AC91-3378F10134EE}" srcOrd="0" destOrd="1" presId="urn:microsoft.com/office/officeart/2005/8/layout/hList6"/>
    <dgm:cxn modelId="{7A434E66-6C9A-4FA4-B773-04B19E79ACE9}" srcId="{5B72F2AF-E93F-4F7D-BCD7-0F2E23585DCA}" destId="{5944864B-A0D4-41A8-8C83-F0FB8ED7D0F4}" srcOrd="2" destOrd="0" parTransId="{75E491DD-9B42-43D6-B76A-B555167FDE1A}" sibTransId="{F3909748-D925-47C8-9490-CA6ED2ABAA7D}"/>
    <dgm:cxn modelId="{17E73148-9C08-4999-B21E-F3C5A0E3FC0C}" srcId="{CF9055CF-8DEB-4A02-949A-DE72B6AC5D37}" destId="{B6E26FFC-9977-4BBC-BEC7-3D6B63754E52}" srcOrd="1" destOrd="0" parTransId="{5CEFBD89-2F4F-4B51-A98A-0F3C86494166}" sibTransId="{48634C00-2335-4923-9072-EB7482323D9C}"/>
    <dgm:cxn modelId="{82C94949-C2AC-45B1-9783-FAE52FDC5950}" srcId="{5B72F2AF-E93F-4F7D-BCD7-0F2E23585DCA}" destId="{8E64B5D4-D707-410D-861A-33A8B545F56A}" srcOrd="0" destOrd="0" parTransId="{674D6C1C-2FDB-4C24-BEE6-377A710869F6}" sibTransId="{269D7767-9936-4FD0-91C0-F0B93DEA2BD7}"/>
    <dgm:cxn modelId="{6CE69A6A-A1E3-46E1-920D-BAD2D15EAF60}" type="presOf" srcId="{E24A2FA0-5EEA-42BC-9CAC-772D36ABC847}" destId="{CCD89B4E-996F-4448-9D02-38F3BC9468CA}" srcOrd="0" destOrd="2" presId="urn:microsoft.com/office/officeart/2005/8/layout/hList6"/>
    <dgm:cxn modelId="{92C1C56A-91DC-4880-B092-E39832507DCC}" type="presOf" srcId="{8512771D-8546-49F4-B8EC-2EBD3D05ADCD}" destId="{DAD9059A-916A-4916-A2A8-B42491568DD3}" srcOrd="0" destOrd="6" presId="urn:microsoft.com/office/officeart/2005/8/layout/hList6"/>
    <dgm:cxn modelId="{CEAA2A6E-BC30-462A-BCE7-C3F27EBF6495}" srcId="{5B72F2AF-E93F-4F7D-BCD7-0F2E23585DCA}" destId="{E1D2DA63-76B4-469C-B0B3-8260F379B1B0}" srcOrd="4" destOrd="0" parTransId="{629FF126-2F30-4B1B-B0BC-3AD87806A015}" sibTransId="{14AA4A8C-DFCB-452A-8398-BCEFD6E5B922}"/>
    <dgm:cxn modelId="{DB08436E-2F74-4506-8D1F-207DABB9D556}" srcId="{B6E26FFC-9977-4BBC-BEC7-3D6B63754E52}" destId="{7D47833C-3FFC-442A-B466-27C893939814}" srcOrd="4" destOrd="0" parTransId="{B8EA7C88-6B55-464D-BF0A-B4CA124C325E}" sibTransId="{B50F9B75-A395-4209-A95B-2D61B4A56B30}"/>
    <dgm:cxn modelId="{9A452C73-2320-4F9B-B61D-53F14A14D806}" type="presOf" srcId="{3CF628BD-4E89-40D4-B2EC-4C9E13F12902}" destId="{98302F07-D6A9-46A5-9807-EBF6C9F5B2DD}" srcOrd="0" destOrd="3" presId="urn:microsoft.com/office/officeart/2005/8/layout/hList6"/>
    <dgm:cxn modelId="{E6472877-7C96-4144-8B49-52B131E2CA0B}" srcId="{5B72F2AF-E93F-4F7D-BCD7-0F2E23585DCA}" destId="{8287B6A9-388D-4ED9-9948-126F31BE1080}" srcOrd="5" destOrd="0" parTransId="{148B4152-C7E6-4367-8EC7-76E7CAA8DDBA}" sibTransId="{1651EA6A-557D-4EE0-A0A7-255332410D6F}"/>
    <dgm:cxn modelId="{2986897A-7787-444F-B6C8-41F3823EF3C1}" srcId="{CF9055CF-8DEB-4A02-949A-DE72B6AC5D37}" destId="{082E8A29-955A-4C7C-A174-3E9DCD4DC89B}" srcOrd="0" destOrd="0" parTransId="{BA7938E6-8DFA-40B7-B4C4-EACC6D85FC31}" sibTransId="{C2176686-D23E-48EB-9D1B-1A1B46236638}"/>
    <dgm:cxn modelId="{252A7A7E-E977-42E0-9900-0D6EFA40320A}" type="presOf" srcId="{DA6BFDF6-D5F8-498F-8363-D0453DCFE99A}" destId="{DAD9059A-916A-4916-A2A8-B42491568DD3}" srcOrd="0" destOrd="3" presId="urn:microsoft.com/office/officeart/2005/8/layout/hList6"/>
    <dgm:cxn modelId="{1BAF5D8E-B287-4564-8889-58DEFB53049B}" srcId="{5B72F2AF-E93F-4F7D-BCD7-0F2E23585DCA}" destId="{F48D8373-2E70-4426-AF1B-CCBAEAF131F7}" srcOrd="3" destOrd="0" parTransId="{83F1F9B8-7CBC-4723-840D-87C68531FAE0}" sibTransId="{70315CF4-4731-4F9D-A24D-92DB8CA9EE47}"/>
    <dgm:cxn modelId="{A1FE0C91-854A-4672-8B4D-0F1A16FB9723}" type="presOf" srcId="{F48D8373-2E70-4426-AF1B-CCBAEAF131F7}" destId="{CCD89B4E-996F-4448-9D02-38F3BC9468CA}" srcOrd="0" destOrd="4" presId="urn:microsoft.com/office/officeart/2005/8/layout/hList6"/>
    <dgm:cxn modelId="{5A29D297-2324-44D3-AA72-B6F8321FC07D}" srcId="{CF9055CF-8DEB-4A02-949A-DE72B6AC5D37}" destId="{5B72F2AF-E93F-4F7D-BCD7-0F2E23585DCA}" srcOrd="2" destOrd="0" parTransId="{7B8C2330-B1A5-49E2-81E7-CBB180FB785A}" sibTransId="{EFE86FBD-ECA2-402D-B301-3CBD7B898A12}"/>
    <dgm:cxn modelId="{9FBEC2A2-7553-47AD-B59E-7B7E705FE618}" type="presOf" srcId="{C52B355F-E900-45EC-B2C4-5A4B69F0814F}" destId="{98302F07-D6A9-46A5-9807-EBF6C9F5B2DD}" srcOrd="0" destOrd="2" presId="urn:microsoft.com/office/officeart/2005/8/layout/hList6"/>
    <dgm:cxn modelId="{A76240AD-13F6-40C0-BD9B-102D5EC0AE51}" srcId="{CF9055CF-8DEB-4A02-949A-DE72B6AC5D37}" destId="{E5E95E82-EF79-43CA-AA86-43B0E1CBCD3F}" srcOrd="3" destOrd="0" parTransId="{FD76A3AE-1B6C-45A0-8E84-63160283749F}" sibTransId="{BF76010C-5523-4E13-B3E7-886DCE6AEBD4}"/>
    <dgm:cxn modelId="{5AEF5CB4-4755-4DDA-A8DD-7446D5F67B58}" srcId="{B6E26FFC-9977-4BBC-BEC7-3D6B63754E52}" destId="{DA6BFDF6-D5F8-498F-8363-D0453DCFE99A}" srcOrd="2" destOrd="0" parTransId="{893148F6-D1FE-4431-B11C-954B30A940A6}" sibTransId="{5F7FBFBD-C709-46CA-9CAB-354F34031125}"/>
    <dgm:cxn modelId="{BE10F3B4-CAE2-4F84-8957-8F06C49E6F22}" srcId="{082E8A29-955A-4C7C-A174-3E9DCD4DC89B}" destId="{002141EB-43B0-4E28-891D-3AFE372AD867}" srcOrd="0" destOrd="0" parTransId="{9A9E9E08-2812-4BE0-AC43-927798EEFB9F}" sibTransId="{2352544C-980C-4175-930F-856B590AEE4E}"/>
    <dgm:cxn modelId="{C090E7BB-E73A-430B-9F8D-53DEBE5D08D9}" srcId="{B6E26FFC-9977-4BBC-BEC7-3D6B63754E52}" destId="{0755685E-4F5C-417C-9944-1830F26F2648}" srcOrd="1" destOrd="0" parTransId="{7B85D032-3325-468F-8108-46033C2CF4ED}" sibTransId="{94B1A645-512D-4746-B9AD-0744B1D87B11}"/>
    <dgm:cxn modelId="{FB8541C0-3895-4553-A4C7-34B81A3C4A0B}" srcId="{E5E95E82-EF79-43CA-AA86-43B0E1CBCD3F}" destId="{A81358E0-3DE7-41AD-A28C-ABB22548B1F6}" srcOrd="0" destOrd="0" parTransId="{262E0B94-6EA9-4797-B705-959D7B185F91}" sibTransId="{77756FBB-BF6C-4D78-803E-BCC851F1DA03}"/>
    <dgm:cxn modelId="{AD836DC1-1447-4747-98F0-FDA5B17A9B1E}" type="presOf" srcId="{E1D2DA63-76B4-469C-B0B3-8260F379B1B0}" destId="{CCD89B4E-996F-4448-9D02-38F3BC9468CA}" srcOrd="0" destOrd="5" presId="urn:microsoft.com/office/officeart/2005/8/layout/hList6"/>
    <dgm:cxn modelId="{D6D094C1-B467-4012-A19A-27CCCBE296F2}" type="presOf" srcId="{5B72F2AF-E93F-4F7D-BCD7-0F2E23585DCA}" destId="{CCD89B4E-996F-4448-9D02-38F3BC9468CA}" srcOrd="0" destOrd="0" presId="urn:microsoft.com/office/officeart/2005/8/layout/hList6"/>
    <dgm:cxn modelId="{655984C3-B62D-4635-84AB-ED7340849D92}" type="presOf" srcId="{5944864B-A0D4-41A8-8C83-F0FB8ED7D0F4}" destId="{CCD89B4E-996F-4448-9D02-38F3BC9468CA}" srcOrd="0" destOrd="3" presId="urn:microsoft.com/office/officeart/2005/8/layout/hList6"/>
    <dgm:cxn modelId="{2FA258D4-5B38-426D-B0D7-CD8F217A1137}" type="presOf" srcId="{E5E95E82-EF79-43CA-AA86-43B0E1CBCD3F}" destId="{86146B22-5360-4D1B-AC91-3378F10134EE}" srcOrd="0" destOrd="0" presId="urn:microsoft.com/office/officeart/2005/8/layout/hList6"/>
    <dgm:cxn modelId="{C16F4CD6-645E-4E04-8D84-D545A8500EF8}" type="presOf" srcId="{002141EB-43B0-4E28-891D-3AFE372AD867}" destId="{98302F07-D6A9-46A5-9807-EBF6C9F5B2DD}" srcOrd="0" destOrd="1" presId="urn:microsoft.com/office/officeart/2005/8/layout/hList6"/>
    <dgm:cxn modelId="{7E05EBD9-75AC-43F2-BCD0-7B05D1A1316A}" type="presOf" srcId="{30018A21-26DB-45FD-9971-0AF9BA5CF341}" destId="{DAD9059A-916A-4916-A2A8-B42491568DD3}" srcOrd="0" destOrd="4" presId="urn:microsoft.com/office/officeart/2005/8/layout/hList6"/>
    <dgm:cxn modelId="{FE54EDDC-6A3D-415D-8C55-D20A2AE9B654}" srcId="{B6E26FFC-9977-4BBC-BEC7-3D6B63754E52}" destId="{8512771D-8546-49F4-B8EC-2EBD3D05ADCD}" srcOrd="5" destOrd="0" parTransId="{2912C714-84E8-4E60-AF5B-5CEC46153FB6}" sibTransId="{F9A84F35-5DCD-4508-ADC8-A80362DA06D8}"/>
    <dgm:cxn modelId="{7E0482E1-CF13-49C4-BC8C-A5F1A15B49B7}" srcId="{B6E26FFC-9977-4BBC-BEC7-3D6B63754E52}" destId="{30018A21-26DB-45FD-9971-0AF9BA5CF341}" srcOrd="3" destOrd="0" parTransId="{3DA415B2-3494-4ED3-ABFC-7E092895B1E6}" sibTransId="{8369F624-A679-42AA-8B67-DFFEC4BE2DBB}"/>
    <dgm:cxn modelId="{24179AE2-AA7E-4702-A358-E95F80152CCA}" type="presOf" srcId="{CF9055CF-8DEB-4A02-949A-DE72B6AC5D37}" destId="{6F1872F4-A030-4D64-A17C-72EA1ABBD62E}" srcOrd="0" destOrd="0" presId="urn:microsoft.com/office/officeart/2005/8/layout/hList6"/>
    <dgm:cxn modelId="{A5A4BCEC-2A90-469F-BA8C-4B0047465C9A}" type="presOf" srcId="{7D47833C-3FFC-442A-B466-27C893939814}" destId="{DAD9059A-916A-4916-A2A8-B42491568DD3}" srcOrd="0" destOrd="5" presId="urn:microsoft.com/office/officeart/2005/8/layout/hList6"/>
    <dgm:cxn modelId="{4A2DC3F1-9ACE-40B1-9CAB-ACCCFA426CB0}" srcId="{082E8A29-955A-4C7C-A174-3E9DCD4DC89B}" destId="{C52B355F-E900-45EC-B2C4-5A4B69F0814F}" srcOrd="1" destOrd="0" parTransId="{853B363B-7DCB-4806-81FE-1539288AE37E}" sibTransId="{5902C753-F05A-420E-A193-B143DB1A9B51}"/>
    <dgm:cxn modelId="{7586B2F9-E64E-4CA9-88AD-616BEF6C31E3}" type="presOf" srcId="{8E64B5D4-D707-410D-861A-33A8B545F56A}" destId="{CCD89B4E-996F-4448-9D02-38F3BC9468CA}" srcOrd="0" destOrd="1" presId="urn:microsoft.com/office/officeart/2005/8/layout/hList6"/>
    <dgm:cxn modelId="{9DD861FE-AE1E-4208-9012-560D7EE269DD}" type="presOf" srcId="{8287B6A9-388D-4ED9-9948-126F31BE1080}" destId="{CCD89B4E-996F-4448-9D02-38F3BC9468CA}" srcOrd="0" destOrd="6" presId="urn:microsoft.com/office/officeart/2005/8/layout/hList6"/>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B910F504-589D-4168-B820-FECB0EF26955}" type="presParOf" srcId="{6F1872F4-A030-4D64-A17C-72EA1ABBD62E}" destId="{39AEACD1-F8CF-4528-8379-DAA829B3790B}" srcOrd="3" destOrd="0" presId="urn:microsoft.com/office/officeart/2005/8/layout/hList6"/>
    <dgm:cxn modelId="{02A835A0-C059-489B-8BFB-0AAEA501695A}" type="presParOf" srcId="{6F1872F4-A030-4D64-A17C-72EA1ABBD62E}" destId="{CCD89B4E-996F-4448-9D02-38F3BC9468CA}" srcOrd="4" destOrd="0" presId="urn:microsoft.com/office/officeart/2005/8/layout/hList6"/>
    <dgm:cxn modelId="{A9DE6B6E-C978-4776-8B6D-49955B17471C}" type="presParOf" srcId="{6F1872F4-A030-4D64-A17C-72EA1ABBD62E}" destId="{94933A7E-A8CC-4B9F-97EF-AF0754C1C9F9}" srcOrd="5" destOrd="0" presId="urn:microsoft.com/office/officeart/2005/8/layout/hList6"/>
    <dgm:cxn modelId="{A7220034-7FD2-4082-91F9-5EDDE0F524D0}" type="presParOf" srcId="{6F1872F4-A030-4D64-A17C-72EA1ABBD62E}" destId="{86146B22-5360-4D1B-AC91-3378F10134EE}"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723764" y="726399"/>
          <a:ext cx="4038675" cy="2585875"/>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0" tIns="0" rIns="127000" bIns="0" numCol="1" spcCol="1270" rtlCol="0" anchor="t" anchorCtr="0">
          <a:noAutofit/>
        </a:bodyPr>
        <a:lstStyle/>
        <a:p>
          <a:pPr marL="0" lvl="0" indent="0" algn="l" defTabSz="889000" rtl="0">
            <a:lnSpc>
              <a:spcPct val="90000"/>
            </a:lnSpc>
            <a:spcBef>
              <a:spcPct val="0"/>
            </a:spcBef>
            <a:spcAft>
              <a:spcPct val="35000"/>
            </a:spcAft>
            <a:buNone/>
          </a:pPr>
          <a:r>
            <a:rPr lang="en-US" sz="2000" kern="1200" dirty="0"/>
            <a:t>Data</a:t>
          </a:r>
          <a:endParaRPr lang="pt-br" sz="2250" kern="1200" dirty="0"/>
        </a:p>
        <a:p>
          <a:pPr marL="171450" lvl="1" indent="-171450" algn="l" defTabSz="711200" rtl="0">
            <a:lnSpc>
              <a:spcPct val="90000"/>
            </a:lnSpc>
            <a:spcBef>
              <a:spcPct val="0"/>
            </a:spcBef>
            <a:spcAft>
              <a:spcPct val="15000"/>
            </a:spcAft>
            <a:buChar char="•"/>
          </a:pPr>
          <a:r>
            <a:rPr lang="pt-br" sz="1600" kern="1200" dirty="0"/>
            <a:t>2</a:t>
          </a:r>
          <a14:m xmlns:a14="http://schemas.microsoft.com/office/drawing/2010/main">
            <m:oMath xmlns:m="http://schemas.openxmlformats.org/officeDocument/2006/math">
              <m:f>
                <m:fPr>
                  <m:type m:val="skw"/>
                  <m:ctrlPr>
                    <a:rPr lang="pt-BR" sz="1200" i="1" kern="1200" smtClean="0">
                      <a:latin typeface="Cambria Math" panose="02040503050406030204" pitchFamily="18" charset="0"/>
                    </a:rPr>
                  </m:ctrlPr>
                </m:fPr>
                <m:num>
                  <m:r>
                    <a:rPr lang="en-US" sz="1200" b="0" i="1" kern="1200" smtClean="0">
                      <a:latin typeface="Cambria Math" panose="02040503050406030204" pitchFamily="18" charset="0"/>
                    </a:rPr>
                    <m:t>1</m:t>
                  </m:r>
                </m:num>
                <m:den>
                  <m:r>
                    <a:rPr lang="en-US" sz="1200" b="0" i="1" kern="1200" smtClean="0">
                      <a:latin typeface="Cambria Math" panose="02040503050406030204" pitchFamily="18" charset="0"/>
                    </a:rPr>
                    <m:t>2</m:t>
                  </m:r>
                </m:den>
              </m:f>
            </m:oMath>
          </a14:m>
          <a:r>
            <a:rPr lang="pt-br" sz="1600" kern="1200" dirty="0"/>
            <a:t> years historic data</a:t>
          </a:r>
        </a:p>
        <a:p>
          <a:pPr marL="171450" lvl="1" indent="-171450" algn="l" defTabSz="711200" rtl="0">
            <a:lnSpc>
              <a:spcPct val="90000"/>
            </a:lnSpc>
            <a:spcBef>
              <a:spcPct val="0"/>
            </a:spcBef>
            <a:spcAft>
              <a:spcPct val="15000"/>
            </a:spcAft>
            <a:buChar char="•"/>
          </a:pPr>
          <a:r>
            <a:rPr lang="pt-br" sz="1600" kern="1200" dirty="0"/>
            <a:t>80% Training</a:t>
          </a:r>
        </a:p>
        <a:p>
          <a:pPr marL="171450" lvl="1" indent="-171450" algn="l" defTabSz="711200" rtl="0">
            <a:lnSpc>
              <a:spcPct val="90000"/>
            </a:lnSpc>
            <a:spcBef>
              <a:spcPct val="0"/>
            </a:spcBef>
            <a:spcAft>
              <a:spcPct val="15000"/>
            </a:spcAft>
            <a:buChar char="•"/>
          </a:pPr>
          <a:r>
            <a:rPr lang="pt-br" sz="1600" kern="1200" dirty="0"/>
            <a:t>20% Test</a:t>
          </a:r>
        </a:p>
      </dsp:txBody>
      <dsp:txXfrm rot="5400000">
        <a:off x="2636" y="807734"/>
        <a:ext cx="2585875" cy="2423205"/>
      </dsp:txXfrm>
    </dsp:sp>
    <dsp:sp modelId="{DAD9059A-916A-4916-A2A8-B42491568DD3}">
      <dsp:nvSpPr>
        <dsp:cNvPr id="0" name=""/>
        <dsp:cNvSpPr/>
      </dsp:nvSpPr>
      <dsp:spPr>
        <a:xfrm rot="16200000">
          <a:off x="2056052" y="726399"/>
          <a:ext cx="4038675" cy="2585875"/>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0" tIns="0" rIns="127000" bIns="0" numCol="1" spcCol="1270" rtlCol="0" anchor="t" anchorCtr="0">
          <a:noAutofit/>
        </a:bodyPr>
        <a:lstStyle/>
        <a:p>
          <a:pPr marL="0" lvl="0" indent="0" algn="l" defTabSz="889000" rtl="0">
            <a:lnSpc>
              <a:spcPct val="90000"/>
            </a:lnSpc>
            <a:spcBef>
              <a:spcPct val="0"/>
            </a:spcBef>
            <a:spcAft>
              <a:spcPct val="35000"/>
            </a:spcAft>
            <a:buNone/>
          </a:pPr>
          <a:r>
            <a:rPr lang="en-US" sz="2000" kern="1200" dirty="0"/>
            <a:t>Independent Variables</a:t>
          </a:r>
          <a:endParaRPr lang="pt-br" sz="2000" kern="1200" dirty="0"/>
        </a:p>
        <a:p>
          <a:pPr marL="171450" lvl="1" indent="-171450" algn="l" defTabSz="711200" rtl="0">
            <a:lnSpc>
              <a:spcPct val="90000"/>
            </a:lnSpc>
            <a:spcBef>
              <a:spcPct val="0"/>
            </a:spcBef>
            <a:spcAft>
              <a:spcPct val="15000"/>
            </a:spcAft>
            <a:buChar char="•"/>
          </a:pPr>
          <a:r>
            <a:rPr lang="pt-br" sz="1600" kern="1200" dirty="0"/>
            <a:t>CPI</a:t>
          </a:r>
        </a:p>
        <a:p>
          <a:pPr marL="171450" lvl="1" indent="-171450" algn="l" defTabSz="711200" rtl="0">
            <a:lnSpc>
              <a:spcPct val="90000"/>
            </a:lnSpc>
            <a:spcBef>
              <a:spcPct val="0"/>
            </a:spcBef>
            <a:spcAft>
              <a:spcPct val="15000"/>
            </a:spcAft>
            <a:buChar char="•"/>
          </a:pPr>
          <a:r>
            <a:rPr lang="en-US" sz="1600" kern="1200" dirty="0"/>
            <a:t>Fuel Price</a:t>
          </a:r>
          <a:endParaRPr lang="en-CA" sz="1600" kern="1200" dirty="0"/>
        </a:p>
        <a:p>
          <a:pPr marL="171450" lvl="1" indent="-171450" algn="l" defTabSz="711200" rtl="0">
            <a:lnSpc>
              <a:spcPct val="90000"/>
            </a:lnSpc>
            <a:spcBef>
              <a:spcPct val="0"/>
            </a:spcBef>
            <a:spcAft>
              <a:spcPct val="15000"/>
            </a:spcAft>
            <a:buChar char="•"/>
          </a:pPr>
          <a:r>
            <a:rPr lang="en-US" sz="1600" kern="1200"/>
            <a:t>Holiday</a:t>
          </a:r>
          <a:endParaRPr lang="en-CA" sz="1600" kern="1200" dirty="0"/>
        </a:p>
        <a:p>
          <a:pPr marL="171450" lvl="1" indent="-171450" algn="l" defTabSz="711200" rtl="0">
            <a:lnSpc>
              <a:spcPct val="90000"/>
            </a:lnSpc>
            <a:spcBef>
              <a:spcPct val="0"/>
            </a:spcBef>
            <a:spcAft>
              <a:spcPct val="15000"/>
            </a:spcAft>
            <a:buChar char="•"/>
          </a:pPr>
          <a:r>
            <a:rPr lang="en-US" sz="1600" kern="1200"/>
            <a:t>Temperature</a:t>
          </a:r>
          <a:endParaRPr lang="en-CA" sz="4000" kern="1200" dirty="0"/>
        </a:p>
        <a:p>
          <a:pPr marL="171450" lvl="1" indent="-171450" algn="l" defTabSz="711200" rtl="0">
            <a:lnSpc>
              <a:spcPct val="90000"/>
            </a:lnSpc>
            <a:spcBef>
              <a:spcPct val="0"/>
            </a:spcBef>
            <a:spcAft>
              <a:spcPct val="15000"/>
            </a:spcAft>
            <a:buChar char="•"/>
          </a:pPr>
          <a:r>
            <a:rPr lang="en-US" sz="1600" kern="1200" dirty="0"/>
            <a:t>Unemployment</a:t>
          </a:r>
          <a:endParaRPr lang="en-CA" sz="1600" kern="1200" dirty="0"/>
        </a:p>
        <a:p>
          <a:pPr marL="171450" lvl="1" indent="-171450" algn="l" defTabSz="711200" rtl="0">
            <a:lnSpc>
              <a:spcPct val="90000"/>
            </a:lnSpc>
            <a:spcBef>
              <a:spcPct val="0"/>
            </a:spcBef>
            <a:spcAft>
              <a:spcPct val="15000"/>
            </a:spcAft>
            <a:buChar char="•"/>
          </a:pPr>
          <a:r>
            <a:rPr lang="en-CA" sz="1600" kern="1200" dirty="0"/>
            <a:t>Markdowns</a:t>
          </a:r>
        </a:p>
      </dsp:txBody>
      <dsp:txXfrm rot="5400000">
        <a:off x="2782452" y="807734"/>
        <a:ext cx="2585875" cy="2423205"/>
      </dsp:txXfrm>
    </dsp:sp>
    <dsp:sp modelId="{CCD89B4E-996F-4448-9D02-38F3BC9468CA}">
      <dsp:nvSpPr>
        <dsp:cNvPr id="0" name=""/>
        <dsp:cNvSpPr/>
      </dsp:nvSpPr>
      <dsp:spPr>
        <a:xfrm rot="16200000">
          <a:off x="4835868" y="726399"/>
          <a:ext cx="4038675" cy="2585875"/>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0" tIns="0" rIns="127000" bIns="0" numCol="1" spcCol="1270" rtlCol="0" anchor="t" anchorCtr="0">
          <a:noAutofit/>
        </a:bodyPr>
        <a:lstStyle/>
        <a:p>
          <a:pPr marL="0" lvl="0" indent="0" algn="l" defTabSz="889000" rtl="0">
            <a:lnSpc>
              <a:spcPct val="90000"/>
            </a:lnSpc>
            <a:spcBef>
              <a:spcPct val="0"/>
            </a:spcBef>
            <a:spcAft>
              <a:spcPct val="35000"/>
            </a:spcAft>
            <a:buNone/>
          </a:pPr>
          <a:r>
            <a:rPr lang="en-CA" sz="2000" kern="1200" dirty="0"/>
            <a:t>Algorithms</a:t>
          </a:r>
          <a:endParaRPr lang="pt-br" sz="2000" kern="1200" dirty="0"/>
        </a:p>
        <a:p>
          <a:pPr marL="171450" lvl="1" indent="-171450" algn="l" defTabSz="711200" rtl="0">
            <a:lnSpc>
              <a:spcPct val="90000"/>
            </a:lnSpc>
            <a:spcBef>
              <a:spcPct val="0"/>
            </a:spcBef>
            <a:spcAft>
              <a:spcPct val="15000"/>
            </a:spcAft>
            <a:buChar char="•"/>
          </a:pPr>
          <a:r>
            <a:rPr lang="pt-br" sz="1600" kern="1200" dirty="0"/>
            <a:t>Simple Mean</a:t>
          </a:r>
        </a:p>
        <a:p>
          <a:pPr marL="171450" lvl="1" indent="-171450" algn="l" defTabSz="711200" rtl="0">
            <a:lnSpc>
              <a:spcPct val="90000"/>
            </a:lnSpc>
            <a:spcBef>
              <a:spcPct val="0"/>
            </a:spcBef>
            <a:spcAft>
              <a:spcPct val="15000"/>
            </a:spcAft>
            <a:buChar char="•"/>
          </a:pPr>
          <a:r>
            <a:rPr lang="pt-br" sz="1600" kern="1200" dirty="0"/>
            <a:t>Moving Averages</a:t>
          </a:r>
        </a:p>
        <a:p>
          <a:pPr marL="171450" lvl="1" indent="-171450" algn="l" defTabSz="711200" rtl="0">
            <a:lnSpc>
              <a:spcPct val="90000"/>
            </a:lnSpc>
            <a:spcBef>
              <a:spcPct val="0"/>
            </a:spcBef>
            <a:spcAft>
              <a:spcPct val="15000"/>
            </a:spcAft>
            <a:buChar char="•"/>
          </a:pPr>
          <a:r>
            <a:rPr lang="pt-br" sz="1600" kern="1200"/>
            <a:t>Holts Linear</a:t>
          </a:r>
          <a:endParaRPr lang="pt-br" sz="1600" kern="1200" dirty="0"/>
        </a:p>
        <a:p>
          <a:pPr marL="171450" lvl="1" indent="-171450" algn="l" defTabSz="711200" rtl="0">
            <a:lnSpc>
              <a:spcPct val="90000"/>
            </a:lnSpc>
            <a:spcBef>
              <a:spcPct val="0"/>
            </a:spcBef>
            <a:spcAft>
              <a:spcPct val="15000"/>
            </a:spcAft>
            <a:buChar char="•"/>
          </a:pPr>
          <a:r>
            <a:rPr lang="en-CA" sz="1600" kern="1200" dirty="0"/>
            <a:t>Exponential Smoothing</a:t>
          </a:r>
          <a:endParaRPr lang="pt-br" sz="1600" kern="1200" dirty="0"/>
        </a:p>
        <a:p>
          <a:pPr marL="171450" lvl="1" indent="-171450" algn="l" defTabSz="711200" rtl="0">
            <a:lnSpc>
              <a:spcPct val="90000"/>
            </a:lnSpc>
            <a:spcBef>
              <a:spcPct val="0"/>
            </a:spcBef>
            <a:spcAft>
              <a:spcPct val="15000"/>
            </a:spcAft>
            <a:buChar char="•"/>
          </a:pPr>
          <a:r>
            <a:rPr lang="pt-br" sz="1600" kern="1200" dirty="0"/>
            <a:t>ARIMA</a:t>
          </a:r>
        </a:p>
        <a:p>
          <a:pPr marL="171450" lvl="1" indent="-171450" algn="l" defTabSz="711200" rtl="0">
            <a:lnSpc>
              <a:spcPct val="90000"/>
            </a:lnSpc>
            <a:spcBef>
              <a:spcPct val="0"/>
            </a:spcBef>
            <a:spcAft>
              <a:spcPct val="15000"/>
            </a:spcAft>
            <a:buChar char="•"/>
          </a:pPr>
          <a:r>
            <a:rPr lang="pt-br" sz="1600" kern="1200" dirty="0"/>
            <a:t>Linear Regression</a:t>
          </a:r>
        </a:p>
      </dsp:txBody>
      <dsp:txXfrm rot="5400000">
        <a:off x="5562268" y="807734"/>
        <a:ext cx="2585875" cy="2423205"/>
      </dsp:txXfrm>
    </dsp:sp>
    <dsp:sp modelId="{86146B22-5360-4D1B-AC91-3378F10134EE}">
      <dsp:nvSpPr>
        <dsp:cNvPr id="0" name=""/>
        <dsp:cNvSpPr/>
      </dsp:nvSpPr>
      <dsp:spPr>
        <a:xfrm rot="16200000">
          <a:off x="7615685" y="726399"/>
          <a:ext cx="4038675" cy="2585875"/>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0" tIns="0" rIns="127000" bIns="0" numCol="1" spcCol="1270" rtlCol="0" anchor="t" anchorCtr="0">
          <a:noAutofit/>
        </a:bodyPr>
        <a:lstStyle/>
        <a:p>
          <a:pPr marL="0" lvl="0" indent="0" algn="l" defTabSz="889000" rtl="0">
            <a:lnSpc>
              <a:spcPct val="90000"/>
            </a:lnSpc>
            <a:spcBef>
              <a:spcPct val="0"/>
            </a:spcBef>
            <a:spcAft>
              <a:spcPct val="35000"/>
            </a:spcAft>
            <a:buNone/>
          </a:pPr>
          <a:r>
            <a:rPr lang="en-US" sz="2000" kern="1200" dirty="0"/>
            <a:t>Best Method</a:t>
          </a:r>
          <a:endParaRPr lang="pt-br" sz="2000" kern="1200" dirty="0"/>
        </a:p>
        <a:p>
          <a:pPr marL="171450" lvl="1" indent="-171450" algn="l" defTabSz="711200" rtl="0">
            <a:lnSpc>
              <a:spcPct val="90000"/>
            </a:lnSpc>
            <a:spcBef>
              <a:spcPct val="0"/>
            </a:spcBef>
            <a:spcAft>
              <a:spcPct val="15000"/>
            </a:spcAft>
            <a:buChar char="•"/>
          </a:pPr>
          <a:r>
            <a:rPr lang="en-CA" sz="1600" kern="1200" dirty="0"/>
            <a:t>Lowest RMSE </a:t>
          </a:r>
          <a:br>
            <a:rPr lang="en-CA" sz="1600" kern="1200" dirty="0"/>
          </a:br>
          <a:r>
            <a:rPr lang="en-CA" sz="1600" kern="1200" dirty="0"/>
            <a:t>(Root Mean Square Error)</a:t>
          </a:r>
          <a:endParaRPr lang="pt-br" sz="1600" kern="1200" dirty="0"/>
        </a:p>
      </dsp:txBody>
      <dsp:txXfrm rot="5400000">
        <a:off x="8342085" y="807734"/>
        <a:ext cx="2585875" cy="2423205"/>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497C705-0B27-4B2C-A0B6-2F37F60E2345}" type="datetime1">
              <a:rPr lang="pt-BR" smtClean="0"/>
              <a:t>12/09/2020</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dirty="0"/>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2977E94-A6AB-4E02-8E43-E89F9CF4757F}" type="slidenum">
              <a:rPr lang="pt-BR" smtClean="0"/>
              <a:t>‹#›</a:t>
            </a:fld>
            <a:endParaRPr lang="pt-BR" dirty="0"/>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2C16C76-3268-419C-9ACB-698BE449BC17}" type="datetime1">
              <a:rPr lang="pt-BR" smtClean="0"/>
              <a:t>12/09/2020</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dirty="0"/>
              <a:t>Clique para editar o texto Mestre</a:t>
            </a:r>
          </a:p>
          <a:p>
            <a:pPr lvl="1" rtl="0"/>
            <a:r>
              <a:rPr lang="pt-BR" dirty="0"/>
              <a:t>Segundo nível</a:t>
            </a:r>
          </a:p>
          <a:p>
            <a:pPr lvl="2" rtl="0"/>
            <a:r>
              <a:rPr lang="pt-BR" dirty="0"/>
              <a:t>Terceiro nível</a:t>
            </a:r>
          </a:p>
          <a:p>
            <a:pPr lvl="3" rtl="0"/>
            <a:r>
              <a:rPr lang="pt-BR" dirty="0"/>
              <a:t>Quarto nível</a:t>
            </a:r>
          </a:p>
          <a:p>
            <a:pPr lvl="4" rtl="0"/>
            <a:r>
              <a:rPr lang="pt-BR" dirty="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ED491D0-8E1B-49C7-849B-A28568D94497}" type="slidenum">
              <a:rPr lang="pt-BR" smtClean="0"/>
              <a:t>‹#›</a:t>
            </a:fld>
            <a:endParaRPr lang="pt-BR" dirty="0"/>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a:t>
            </a:fld>
            <a:endParaRPr lang="pt-BR" dirty="0"/>
          </a:p>
        </p:txBody>
      </p:sp>
    </p:spTree>
    <p:extLst>
      <p:ext uri="{BB962C8B-B14F-4D97-AF65-F5344CB8AC3E}">
        <p14:creationId xmlns:p14="http://schemas.microsoft.com/office/powerpoint/2010/main" val="2948675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In this other example, the method chosen was the 12-month moving average</a:t>
            </a:r>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10</a:t>
            </a:fld>
            <a:endParaRPr lang="pt-BR" dirty="0"/>
          </a:p>
        </p:txBody>
      </p:sp>
    </p:spTree>
    <p:extLst>
      <p:ext uri="{BB962C8B-B14F-4D97-AF65-F5344CB8AC3E}">
        <p14:creationId xmlns:p14="http://schemas.microsoft.com/office/powerpoint/2010/main" val="930478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Here it is possible to see how the methods were distributed throughout the main dataset and in detail can be analyzed by store or by department.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Multilinear regression was the winning method considering all the data together.</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When looking by Store or by Department, the variance is high and some methods work better for one set of data and other methods for others, as expected.</a:t>
            </a:r>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11</a:t>
            </a:fld>
            <a:endParaRPr lang="pt-BR" dirty="0"/>
          </a:p>
        </p:txBody>
      </p:sp>
    </p:spTree>
    <p:extLst>
      <p:ext uri="{BB962C8B-B14F-4D97-AF65-F5344CB8AC3E}">
        <p14:creationId xmlns:p14="http://schemas.microsoft.com/office/powerpoint/2010/main" val="839112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Observing the independent variables, the temperature was the main factor that affected sales.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Other external factors, such as the price of fuel and the consumer price index, were also found to be relevant variables.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Two of the three internal factors (Markdowns) were the most significant.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holidays were not significant.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Looking at the details by store or department, the significant independent variables vary, but the temperature is often the main factor.</a:t>
            </a:r>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12</a:t>
            </a:fld>
            <a:endParaRPr lang="pt-BR" dirty="0"/>
          </a:p>
        </p:txBody>
      </p:sp>
    </p:spTree>
    <p:extLst>
      <p:ext uri="{BB962C8B-B14F-4D97-AF65-F5344CB8AC3E}">
        <p14:creationId xmlns:p14="http://schemas.microsoft.com/office/powerpoint/2010/main" val="2313845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CA" b="1" dirty="0">
                <a:latin typeface="Arial" panose="020B0604020202020204" pitchFamily="34" charset="0"/>
                <a:cs typeface="Arial" panose="020B0604020202020204" pitchFamily="34" charset="0"/>
              </a:rPr>
              <a:t>ARIMA</a:t>
            </a:r>
            <a:r>
              <a:rPr lang="en-CA" dirty="0">
                <a:latin typeface="Arial" panose="020B0604020202020204" pitchFamily="34" charset="0"/>
                <a:cs typeface="Arial" panose="020B0604020202020204" pitchFamily="34" charset="0"/>
              </a:rPr>
              <a:t> stands for Autoregressive Integrated Moving Average </a:t>
            </a:r>
          </a:p>
          <a:p>
            <a:r>
              <a:rPr lang="en-US" dirty="0">
                <a:latin typeface="Arial" panose="020B0604020202020204" pitchFamily="34" charset="0"/>
                <a:cs typeface="Arial" panose="020B0604020202020204" pitchFamily="34" charset="0"/>
              </a:rPr>
              <a:t>use a combination of autoregressive (AR), integration (I), and moving average (MA) operations</a:t>
            </a:r>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13</a:t>
            </a:fld>
            <a:endParaRPr lang="pt-BR" dirty="0"/>
          </a:p>
        </p:txBody>
      </p:sp>
    </p:spTree>
    <p:extLst>
      <p:ext uri="{BB962C8B-B14F-4D97-AF65-F5344CB8AC3E}">
        <p14:creationId xmlns:p14="http://schemas.microsoft.com/office/powerpoint/2010/main" val="3181423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14</a:t>
            </a:fld>
            <a:endParaRPr lang="pt-BR" dirty="0"/>
          </a:p>
        </p:txBody>
      </p:sp>
    </p:spTree>
    <p:extLst>
      <p:ext uri="{BB962C8B-B14F-4D97-AF65-F5344CB8AC3E}">
        <p14:creationId xmlns:p14="http://schemas.microsoft.com/office/powerpoint/2010/main" val="1567381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15</a:t>
            </a:fld>
            <a:endParaRPr lang="pt-BR" dirty="0"/>
          </a:p>
        </p:txBody>
      </p:sp>
    </p:spTree>
    <p:extLst>
      <p:ext uri="{BB962C8B-B14F-4D97-AF65-F5344CB8AC3E}">
        <p14:creationId xmlns:p14="http://schemas.microsoft.com/office/powerpoint/2010/main" val="432260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a:t>
            </a:fld>
            <a:endParaRPr lang="pt-BR" dirty="0"/>
          </a:p>
        </p:txBody>
      </p:sp>
    </p:spTree>
    <p:extLst>
      <p:ext uri="{BB962C8B-B14F-4D97-AF65-F5344CB8AC3E}">
        <p14:creationId xmlns:p14="http://schemas.microsoft.com/office/powerpoint/2010/main" val="2848633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Every company that sells something needs to estimate its sales so it can plan its budget, define its marketing plan, whether its production and inventory capacity are adequate, whether its suppliers can deliver the goods in time for the demand, etc. </a:t>
            </a:r>
          </a:p>
          <a:p>
            <a:r>
              <a:rPr lang="en-US" dirty="0">
                <a:latin typeface="Arial" panose="020B0604020202020204" pitchFamily="34" charset="0"/>
                <a:cs typeface="Arial" panose="020B0604020202020204" pitchFamily="34" charset="0"/>
              </a:rPr>
              <a:t>My project is a tool to help them forecast their sales.</a:t>
            </a:r>
          </a:p>
          <a:p>
            <a:r>
              <a:rPr lang="en-US" dirty="0">
                <a:latin typeface="Arial" panose="020B0604020202020204" pitchFamily="34" charset="0"/>
                <a:cs typeface="Arial" panose="020B0604020202020204" pitchFamily="34" charset="0"/>
              </a:rPr>
              <a:t>Based on sales history and a set of variables that may affect these sales, the tool chooses the best statistical method and identify which variables are relevant to the model.</a:t>
            </a:r>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3</a:t>
            </a:fld>
            <a:endParaRPr lang="pt-BR" dirty="0"/>
          </a:p>
        </p:txBody>
      </p:sp>
    </p:spTree>
    <p:extLst>
      <p:ext uri="{BB962C8B-B14F-4D97-AF65-F5344CB8AC3E}">
        <p14:creationId xmlns:p14="http://schemas.microsoft.com/office/powerpoint/2010/main" val="3826220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For this simulation, I am using a dataset from Walmart at Kaggle.</a:t>
            </a:r>
          </a:p>
          <a:p>
            <a:r>
              <a:rPr lang="en-US" dirty="0">
                <a:latin typeface="Arial" panose="020B0604020202020204" pitchFamily="34" charset="0"/>
                <a:cs typeface="Arial" panose="020B0604020202020204" pitchFamily="34" charset="0"/>
              </a:rPr>
              <a:t>It has 45 stores from different regions and each store has several numbers of departments.</a:t>
            </a:r>
          </a:p>
          <a:p>
            <a:r>
              <a:rPr lang="en-US" dirty="0">
                <a:latin typeface="Arial" panose="020B0604020202020204" pitchFamily="34" charset="0"/>
                <a:cs typeface="Arial" panose="020B0604020202020204" pitchFamily="34" charset="0"/>
              </a:rPr>
              <a:t>The sales historical data covers about 2 and a half years.</a:t>
            </a:r>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4</a:t>
            </a:fld>
            <a:endParaRPr lang="pt-BR" dirty="0"/>
          </a:p>
        </p:txBody>
      </p:sp>
    </p:spTree>
    <p:extLst>
      <p:ext uri="{BB962C8B-B14F-4D97-AF65-F5344CB8AC3E}">
        <p14:creationId xmlns:p14="http://schemas.microsoft.com/office/powerpoint/2010/main" val="2192389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About the data</a:t>
            </a:r>
            <a:r>
              <a:rPr lang="pt-BR"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Not all 45 stores have the same number of departments.</a:t>
            </a:r>
          </a:p>
          <a:p>
            <a:r>
              <a:rPr lang="en-US" dirty="0">
                <a:latin typeface="Arial" panose="020B0604020202020204" pitchFamily="34" charset="0"/>
                <a:cs typeface="Arial" panose="020B0604020202020204" pitchFamily="34" charset="0"/>
              </a:rPr>
              <a:t>And not all departments have the same quantity of data (number of weeks).</a:t>
            </a:r>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5</a:t>
            </a:fld>
            <a:endParaRPr lang="pt-BR" dirty="0"/>
          </a:p>
        </p:txBody>
      </p:sp>
    </p:spTree>
    <p:extLst>
      <p:ext uri="{BB962C8B-B14F-4D97-AF65-F5344CB8AC3E}">
        <p14:creationId xmlns:p14="http://schemas.microsoft.com/office/powerpoint/2010/main" val="3743723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The independent variables:</a:t>
            </a:r>
          </a:p>
          <a:p>
            <a:r>
              <a:rPr lang="en-US" dirty="0">
                <a:latin typeface="Arial" panose="020B0604020202020204" pitchFamily="34" charset="0"/>
                <a:cs typeface="Arial" panose="020B0604020202020204" pitchFamily="34" charset="0"/>
              </a:rPr>
              <a:t>Those are pictures to illustrate how those variables are distributed through the time series.</a:t>
            </a:r>
          </a:p>
          <a:p>
            <a:r>
              <a:rPr lang="en-US" dirty="0">
                <a:latin typeface="Arial" panose="020B0604020202020204" pitchFamily="34" charset="0"/>
                <a:cs typeface="Arial" panose="020B0604020202020204" pitchFamily="34" charset="0"/>
              </a:rPr>
              <a:t>The shapes are completely different between them from each store.</a:t>
            </a:r>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6</a:t>
            </a:fld>
            <a:endParaRPr lang="pt-BR" dirty="0"/>
          </a:p>
        </p:txBody>
      </p:sp>
    </p:spTree>
    <p:extLst>
      <p:ext uri="{BB962C8B-B14F-4D97-AF65-F5344CB8AC3E}">
        <p14:creationId xmlns:p14="http://schemas.microsoft.com/office/powerpoint/2010/main" val="520691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First I identified how much historical data was available and divided it into training and test data tables, then I loaded the independent data. The next step was to go through each store and then each department, run the statistical algorithms, and save the results. The final step was to choose the best method for each data set. For that, I used the Root Mean Square Error.</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best method is the one with the lowest RMSE.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ARIMA stands for Autoregressive Integrated Moving Average. it  uses a combination of autoregressive (AR), integration (I), and moving average (MA) operations.</a:t>
            </a:r>
            <a:endParaRPr lang="en-US"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7</a:t>
            </a:fld>
            <a:endParaRPr lang="pt-BR" dirty="0"/>
          </a:p>
        </p:txBody>
      </p:sp>
    </p:spTree>
    <p:extLst>
      <p:ext uri="{BB962C8B-B14F-4D97-AF65-F5344CB8AC3E}">
        <p14:creationId xmlns:p14="http://schemas.microsoft.com/office/powerpoint/2010/main" val="2843226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I am not going to run a demo, because it takes more than one hour to run and collect all the data, so I am just showing this video to prove that the code is in python and it is running.</a:t>
            </a:r>
            <a:endParaRPr lang="pt-BR" dirty="0">
              <a:latin typeface="Arial" panose="020B0604020202020204" pitchFamily="34" charset="0"/>
              <a:cs typeface="Arial" panose="020B0604020202020204" pitchFamily="34" charset="0"/>
            </a:endParaRPr>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8</a:t>
            </a:fld>
            <a:endParaRPr lang="pt-BR" dirty="0"/>
          </a:p>
        </p:txBody>
      </p:sp>
    </p:spTree>
    <p:extLst>
      <p:ext uri="{BB962C8B-B14F-4D97-AF65-F5344CB8AC3E}">
        <p14:creationId xmlns:p14="http://schemas.microsoft.com/office/powerpoint/2010/main" val="413485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Here it is a sample of the resulting data from the algorithms for one department of one store.</a:t>
            </a:r>
          </a:p>
          <a:p>
            <a:endParaRPr lang="en-US" dirty="0"/>
          </a:p>
          <a:p>
            <a:r>
              <a:rPr lang="en-US" dirty="0"/>
              <a:t>The method chosen here was linear regression.</a:t>
            </a:r>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9</a:t>
            </a:fld>
            <a:endParaRPr lang="pt-BR" dirty="0"/>
          </a:p>
        </p:txBody>
      </p:sp>
    </p:spTree>
    <p:extLst>
      <p:ext uri="{BB962C8B-B14F-4D97-AF65-F5344CB8AC3E}">
        <p14:creationId xmlns:p14="http://schemas.microsoft.com/office/powerpoint/2010/main" val="9553345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tângulo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10" name="Retângulo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Título 1"/>
          <p:cNvSpPr>
            <a:spLocks noGrp="1"/>
          </p:cNvSpPr>
          <p:nvPr>
            <p:ph type="ctrTitle"/>
          </p:nvPr>
        </p:nvSpPr>
        <p:spPr bwMode="black">
          <a:xfrm>
            <a:off x="3175199" y="1943842"/>
            <a:ext cx="8500062" cy="2387600"/>
          </a:xfrm>
        </p:spPr>
        <p:txBody>
          <a:bodyPr rtlCol="0" anchor="b"/>
          <a:lstStyle>
            <a:lvl1pPr algn="l">
              <a:lnSpc>
                <a:spcPct val="90000"/>
              </a:lnSpc>
              <a:defRPr sz="6000" b="1">
                <a:solidFill>
                  <a:schemeClr val="tx1"/>
                </a:solidFill>
              </a:defRPr>
            </a:lvl1pPr>
          </a:lstStyle>
          <a:p>
            <a:pPr rtl="0"/>
            <a:r>
              <a:rPr lang="pt-BR"/>
              <a:t>Clique para editar o título Mestre</a:t>
            </a:r>
            <a:endParaRPr lang="pt-BR" dirty="0"/>
          </a:p>
        </p:txBody>
      </p:sp>
      <p:sp>
        <p:nvSpPr>
          <p:cNvPr id="3" name="Subtítulo 2"/>
          <p:cNvSpPr>
            <a:spLocks noGrp="1"/>
          </p:cNvSpPr>
          <p:nvPr>
            <p:ph type="subTitle" idx="1"/>
          </p:nvPr>
        </p:nvSpPr>
        <p:spPr>
          <a:xfrm>
            <a:off x="3175199" y="4538659"/>
            <a:ext cx="8500062" cy="865321"/>
          </a:xfrm>
        </p:spPr>
        <p:txBody>
          <a:bodyPr rtlCol="0"/>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a:t>Clique para editar o estilo do subtítulo Mestre</a:t>
            </a:r>
            <a:endParaRPr lang="pt-BR" dirty="0"/>
          </a:p>
        </p:txBody>
      </p:sp>
      <p:sp>
        <p:nvSpPr>
          <p:cNvPr id="11" name="Espaço Reservado para Data 3"/>
          <p:cNvSpPr>
            <a:spLocks noGrp="1"/>
          </p:cNvSpPr>
          <p:nvPr>
            <p:ph type="dt" sz="half" idx="10"/>
          </p:nvPr>
        </p:nvSpPr>
        <p:spPr/>
        <p:txBody>
          <a:bodyPr rtlCol="0"/>
          <a:lstStyle>
            <a:lvl1pPr>
              <a:defRPr>
                <a:solidFill>
                  <a:schemeClr val="bg2"/>
                </a:solidFill>
              </a:defRPr>
            </a:lvl1pPr>
          </a:lstStyle>
          <a:p>
            <a:pPr rtl="0"/>
            <a:fld id="{95C5A32F-B11B-4198-BF1F-469846FED3C7}" type="datetime1">
              <a:rPr lang="pt-BR" smtClean="0"/>
              <a:t>12/09/2020</a:t>
            </a:fld>
            <a:endParaRPr lang="pt-BR" dirty="0"/>
          </a:p>
        </p:txBody>
      </p:sp>
      <p:sp>
        <p:nvSpPr>
          <p:cNvPr id="12" name="Espaço Reservado para Rodapé 4"/>
          <p:cNvSpPr>
            <a:spLocks noGrp="1"/>
          </p:cNvSpPr>
          <p:nvPr>
            <p:ph type="ftr" sz="quarter" idx="11"/>
          </p:nvPr>
        </p:nvSpPr>
        <p:spPr/>
        <p:txBody>
          <a:bodyPr rtlCol="0"/>
          <a:lstStyle>
            <a:lvl1pPr>
              <a:defRPr>
                <a:solidFill>
                  <a:schemeClr val="bg2"/>
                </a:solidFill>
              </a:defRPr>
            </a:lvl1pPr>
          </a:lstStyle>
          <a:p>
            <a:pPr rtl="0"/>
            <a:endParaRPr lang="pt-BR" dirty="0"/>
          </a:p>
        </p:txBody>
      </p:sp>
      <p:sp>
        <p:nvSpPr>
          <p:cNvPr id="13" name="Espaço Reservado para Número de Slide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pt-BR" smtClean="0"/>
              <a:pPr rtl="0"/>
              <a:t>‹#›</a:t>
            </a:fld>
            <a:endParaRPr lang="pt-BR" dirty="0"/>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lang="pt-BR" dirty="0"/>
          </a:p>
        </p:txBody>
      </p:sp>
      <p:sp>
        <p:nvSpPr>
          <p:cNvPr id="3" name="Espaço Reservado para Texto Vertical 2"/>
          <p:cNvSpPr>
            <a:spLocks noGrp="1"/>
          </p:cNvSpPr>
          <p:nvPr>
            <p:ph type="body" orient="vert" idx="1"/>
          </p:nvPr>
        </p:nvSpPr>
        <p:spPr/>
        <p:txBody>
          <a:bodyPr vert="eaVert"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4" name="Espaço Reservado para Data 3"/>
          <p:cNvSpPr>
            <a:spLocks noGrp="1"/>
          </p:cNvSpPr>
          <p:nvPr>
            <p:ph type="dt" sz="half" idx="10"/>
          </p:nvPr>
        </p:nvSpPr>
        <p:spPr/>
        <p:txBody>
          <a:bodyPr rtlCol="0"/>
          <a:lstStyle/>
          <a:p>
            <a:pPr rtl="0"/>
            <a:fld id="{4B67A22F-C3BC-48E4-B7E8-42FF755270F7}" type="datetime1">
              <a:rPr lang="pt-BR" smtClean="0"/>
              <a:t>12/09/2020</a:t>
            </a:fld>
            <a:endParaRPr lang="pt-BR" dirty="0"/>
          </a:p>
        </p:txBody>
      </p:sp>
      <p:sp>
        <p:nvSpPr>
          <p:cNvPr id="5" name="Espaço Reservado para Rodapé 4"/>
          <p:cNvSpPr>
            <a:spLocks noGrp="1"/>
          </p:cNvSpPr>
          <p:nvPr>
            <p:ph type="ftr" sz="quarter" idx="11"/>
          </p:nvPr>
        </p:nvSpPr>
        <p:spPr/>
        <p:txBody>
          <a:bodyPr rtlCol="0"/>
          <a:lstStyle/>
          <a:p>
            <a:pPr rtl="0"/>
            <a:endParaRPr lang="pt-BR" dirty="0"/>
          </a:p>
        </p:txBody>
      </p:sp>
      <p:sp>
        <p:nvSpPr>
          <p:cNvPr id="6" name="Espaço Reservado para Número de Slide 5"/>
          <p:cNvSpPr>
            <a:spLocks noGrp="1"/>
          </p:cNvSpPr>
          <p:nvPr>
            <p:ph type="sldNum" sz="quarter" idx="12"/>
          </p:nvPr>
        </p:nvSpPr>
        <p:spPr/>
        <p:txBody>
          <a:bodyPr rtlCol="0"/>
          <a:lstStyle/>
          <a:p>
            <a:pPr rtl="0"/>
            <a:fld id="{BD266BE7-899D-4075-917F-DBDE33B6B692}" type="slidenum">
              <a:rPr lang="pt-BR" smtClean="0"/>
              <a:t>‹#›</a:t>
            </a:fld>
            <a:endParaRPr lang="pt-BR" dirty="0"/>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10" name="Retângulo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pic>
        <p:nvPicPr>
          <p:cNvPr id="7" name="Imagem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Título Vertical 1"/>
          <p:cNvSpPr>
            <a:spLocks noGrp="1"/>
          </p:cNvSpPr>
          <p:nvPr>
            <p:ph type="title" orient="vert"/>
          </p:nvPr>
        </p:nvSpPr>
        <p:spPr>
          <a:xfrm>
            <a:off x="10266348" y="462249"/>
            <a:ext cx="1370886" cy="5714714"/>
          </a:xfrm>
        </p:spPr>
        <p:txBody>
          <a:bodyPr vert="eaVert" rtlCol="0"/>
          <a:lstStyle/>
          <a:p>
            <a:pPr rtl="0"/>
            <a:r>
              <a:rPr lang="pt-BR"/>
              <a:t>Clique para editar o título Mestre</a:t>
            </a:r>
            <a:endParaRPr lang="pt-BR" dirty="0"/>
          </a:p>
        </p:txBody>
      </p:sp>
      <p:sp>
        <p:nvSpPr>
          <p:cNvPr id="3" name="Espaço Reservado para Texto Vertical 2"/>
          <p:cNvSpPr>
            <a:spLocks noGrp="1"/>
          </p:cNvSpPr>
          <p:nvPr>
            <p:ph type="body" orient="vert" idx="1"/>
          </p:nvPr>
        </p:nvSpPr>
        <p:spPr>
          <a:xfrm>
            <a:off x="378199" y="462249"/>
            <a:ext cx="9693088" cy="5714714"/>
          </a:xfrm>
        </p:spPr>
        <p:txBody>
          <a:bodyPr vert="eaVert"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4" name="Espaço Reservado para Data 3"/>
          <p:cNvSpPr>
            <a:spLocks noGrp="1"/>
          </p:cNvSpPr>
          <p:nvPr>
            <p:ph type="dt" sz="half" idx="10"/>
          </p:nvPr>
        </p:nvSpPr>
        <p:spPr>
          <a:xfrm>
            <a:off x="378199" y="6356350"/>
            <a:ext cx="1971947" cy="365125"/>
          </a:xfrm>
        </p:spPr>
        <p:txBody>
          <a:bodyPr rtlCol="0"/>
          <a:lstStyle/>
          <a:p>
            <a:pPr rtl="0"/>
            <a:fld id="{73714531-8DEC-48B8-86EE-2A681EAAF7C9}" type="datetime1">
              <a:rPr lang="pt-BR" smtClean="0"/>
              <a:t>12/09/2020</a:t>
            </a:fld>
            <a:endParaRPr lang="pt-BR" dirty="0"/>
          </a:p>
        </p:txBody>
      </p:sp>
      <p:sp>
        <p:nvSpPr>
          <p:cNvPr id="5" name="Espaço Reservado para Rodapé 4"/>
          <p:cNvSpPr>
            <a:spLocks noGrp="1"/>
          </p:cNvSpPr>
          <p:nvPr>
            <p:ph type="ftr" sz="quarter" idx="11"/>
          </p:nvPr>
        </p:nvSpPr>
        <p:spPr>
          <a:xfrm>
            <a:off x="2382374" y="6356350"/>
            <a:ext cx="5687786" cy="365125"/>
          </a:xfrm>
        </p:spPr>
        <p:txBody>
          <a:bodyPr rtlCol="0"/>
          <a:lstStyle/>
          <a:p>
            <a:pPr rtl="0"/>
            <a:endParaRPr lang="pt-BR" dirty="0"/>
          </a:p>
        </p:txBody>
      </p:sp>
      <p:sp>
        <p:nvSpPr>
          <p:cNvPr id="6" name="Espaço Reservado para Número de Slide 5"/>
          <p:cNvSpPr>
            <a:spLocks noGrp="1"/>
          </p:cNvSpPr>
          <p:nvPr>
            <p:ph type="sldNum" sz="quarter" idx="12"/>
          </p:nvPr>
        </p:nvSpPr>
        <p:spPr>
          <a:xfrm>
            <a:off x="8102389" y="6356350"/>
            <a:ext cx="1968898" cy="365125"/>
          </a:xfrm>
        </p:spPr>
        <p:txBody>
          <a:bodyPr rtlCol="0"/>
          <a:lstStyle/>
          <a:p>
            <a:pPr rtl="0"/>
            <a:fld id="{BD266BE7-899D-4075-917F-DBDE33B6B692}" type="slidenum">
              <a:rPr lang="pt-BR" smtClean="0"/>
              <a:t>‹#›</a:t>
            </a:fld>
            <a:endParaRPr lang="pt-BR" dirty="0"/>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lang="pt-BR" dirty="0"/>
          </a:p>
        </p:txBody>
      </p:sp>
      <p:sp>
        <p:nvSpPr>
          <p:cNvPr id="3" name="Espaço Reservado para Conteúdo 2"/>
          <p:cNvSpPr>
            <a:spLocks noGrp="1"/>
          </p:cNvSpPr>
          <p:nvPr>
            <p:ph idx="1"/>
          </p:nvPr>
        </p:nvSpPr>
        <p:spPr/>
        <p:txBody>
          <a:bodyPr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4" name="Espaço Reservado para Data 3"/>
          <p:cNvSpPr>
            <a:spLocks noGrp="1"/>
          </p:cNvSpPr>
          <p:nvPr>
            <p:ph type="dt" sz="half" idx="10"/>
          </p:nvPr>
        </p:nvSpPr>
        <p:spPr/>
        <p:txBody>
          <a:bodyPr rtlCol="0"/>
          <a:lstStyle/>
          <a:p>
            <a:pPr rtl="0"/>
            <a:fld id="{546F6B80-9E6F-448B-8FB9-CC2D43432C75}" type="datetime1">
              <a:rPr lang="pt-BR" smtClean="0"/>
              <a:t>12/09/2020</a:t>
            </a:fld>
            <a:endParaRPr lang="pt-BR" dirty="0"/>
          </a:p>
        </p:txBody>
      </p:sp>
      <p:sp>
        <p:nvSpPr>
          <p:cNvPr id="5" name="Espaço Reservado para Rodapé 4"/>
          <p:cNvSpPr>
            <a:spLocks noGrp="1"/>
          </p:cNvSpPr>
          <p:nvPr>
            <p:ph type="ftr" sz="quarter" idx="11"/>
          </p:nvPr>
        </p:nvSpPr>
        <p:spPr/>
        <p:txBody>
          <a:bodyPr rtlCol="0"/>
          <a:lstStyle/>
          <a:p>
            <a:pPr rtl="0"/>
            <a:endParaRPr lang="pt-BR" dirty="0"/>
          </a:p>
        </p:txBody>
      </p:sp>
      <p:sp>
        <p:nvSpPr>
          <p:cNvPr id="6" name="Espaço Reservado para Número de Slide 5"/>
          <p:cNvSpPr>
            <a:spLocks noGrp="1"/>
          </p:cNvSpPr>
          <p:nvPr>
            <p:ph type="sldNum" sz="quarter" idx="12"/>
          </p:nvPr>
        </p:nvSpPr>
        <p:spPr/>
        <p:txBody>
          <a:bodyPr rtlCol="0"/>
          <a:lstStyle/>
          <a:p>
            <a:pPr rtl="0"/>
            <a:fld id="{BD266BE7-899D-4075-917F-DBDE33B6B692}" type="slidenum">
              <a:rPr lang="pt-BR" smtClean="0"/>
              <a:t>‹#›</a:t>
            </a:fld>
            <a:endParaRPr lang="pt-BR" dirty="0"/>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tângulo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9" name="Retângulo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Título 1"/>
          <p:cNvSpPr>
            <a:spLocks noGrp="1"/>
          </p:cNvSpPr>
          <p:nvPr>
            <p:ph type="title"/>
          </p:nvPr>
        </p:nvSpPr>
        <p:spPr bwMode="black">
          <a:xfrm>
            <a:off x="3838015" y="658346"/>
            <a:ext cx="6597464" cy="3664417"/>
          </a:xfrm>
        </p:spPr>
        <p:txBody>
          <a:bodyPr rtlCol="0" anchor="b">
            <a:normAutofit/>
          </a:bodyPr>
          <a:lstStyle>
            <a:lvl1pPr>
              <a:lnSpc>
                <a:spcPct val="90000"/>
              </a:lnSpc>
              <a:defRPr sz="5000" b="1">
                <a:solidFill>
                  <a:schemeClr val="tx1"/>
                </a:solidFill>
              </a:defRPr>
            </a:lvl1pPr>
          </a:lstStyle>
          <a:p>
            <a:pPr rtl="0"/>
            <a:r>
              <a:rPr lang="pt-BR"/>
              <a:t>Clique para editar o título Mestre</a:t>
            </a:r>
            <a:endParaRPr lang="pt-BR" dirty="0"/>
          </a:p>
        </p:txBody>
      </p:sp>
      <p:sp>
        <p:nvSpPr>
          <p:cNvPr id="3" name="Espaço Reservado para Texto 2"/>
          <p:cNvSpPr>
            <a:spLocks noGrp="1"/>
          </p:cNvSpPr>
          <p:nvPr>
            <p:ph type="body" idx="1"/>
          </p:nvPr>
        </p:nvSpPr>
        <p:spPr>
          <a:xfrm>
            <a:off x="3838014" y="4589463"/>
            <a:ext cx="6597465" cy="1500187"/>
          </a:xfrm>
        </p:spPr>
        <p:txBody>
          <a:bodyPr rtlCol="0"/>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a:t>Clique para editar os estilos de texto Mestres</a:t>
            </a:r>
          </a:p>
        </p:txBody>
      </p:sp>
      <p:sp>
        <p:nvSpPr>
          <p:cNvPr id="4" name="Espaço Reservado para Data 3"/>
          <p:cNvSpPr>
            <a:spLocks noGrp="1"/>
          </p:cNvSpPr>
          <p:nvPr>
            <p:ph type="dt" sz="half" idx="10"/>
          </p:nvPr>
        </p:nvSpPr>
        <p:spPr/>
        <p:txBody>
          <a:bodyPr rtlCol="0"/>
          <a:lstStyle>
            <a:lvl1pPr>
              <a:defRPr>
                <a:solidFill>
                  <a:schemeClr val="bg2"/>
                </a:solidFill>
              </a:defRPr>
            </a:lvl1pPr>
          </a:lstStyle>
          <a:p>
            <a:pPr rtl="0"/>
            <a:fld id="{20626DB6-73AF-4FDF-B195-79784B91542F}" type="datetime1">
              <a:rPr lang="pt-BR" smtClean="0"/>
              <a:t>12/09/2020</a:t>
            </a:fld>
            <a:endParaRPr lang="pt-BR" dirty="0"/>
          </a:p>
        </p:txBody>
      </p:sp>
      <p:sp>
        <p:nvSpPr>
          <p:cNvPr id="5" name="Espaço Reservado para Rodapé 4"/>
          <p:cNvSpPr>
            <a:spLocks noGrp="1"/>
          </p:cNvSpPr>
          <p:nvPr>
            <p:ph type="ftr" sz="quarter" idx="11"/>
          </p:nvPr>
        </p:nvSpPr>
        <p:spPr/>
        <p:txBody>
          <a:bodyPr rtlCol="0"/>
          <a:lstStyle>
            <a:lvl1pPr>
              <a:defRPr>
                <a:solidFill>
                  <a:schemeClr val="bg2"/>
                </a:solidFill>
              </a:defRPr>
            </a:lvl1pPr>
          </a:lstStyle>
          <a:p>
            <a:pPr rtl="0"/>
            <a:endParaRPr lang="pt-BR" dirty="0"/>
          </a:p>
        </p:txBody>
      </p:sp>
      <p:sp>
        <p:nvSpPr>
          <p:cNvPr id="6" name="Espaço Reservado para Número de Slide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pt-BR" smtClean="0"/>
              <a:pPr rtl="0"/>
              <a:t>‹#›</a:t>
            </a:fld>
            <a:endParaRPr lang="pt-BR" dirty="0"/>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lang="pt-BR" dirty="0"/>
          </a:p>
        </p:txBody>
      </p:sp>
      <p:sp>
        <p:nvSpPr>
          <p:cNvPr id="3" name="Espaço Reservado para Conteúdo 2"/>
          <p:cNvSpPr>
            <a:spLocks noGrp="1"/>
          </p:cNvSpPr>
          <p:nvPr>
            <p:ph sz="half" idx="1"/>
          </p:nvPr>
        </p:nvSpPr>
        <p:spPr>
          <a:xfrm>
            <a:off x="1280160" y="2194560"/>
            <a:ext cx="4489704" cy="3986784"/>
          </a:xfrm>
        </p:spPr>
        <p:txBody>
          <a:bodyPr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4" name="Espaço Reservado para Conteúdo 3"/>
          <p:cNvSpPr>
            <a:spLocks noGrp="1"/>
          </p:cNvSpPr>
          <p:nvPr>
            <p:ph sz="half" idx="2"/>
          </p:nvPr>
        </p:nvSpPr>
        <p:spPr>
          <a:xfrm>
            <a:off x="6415368" y="2194560"/>
            <a:ext cx="4493424" cy="3986784"/>
          </a:xfrm>
        </p:spPr>
        <p:txBody>
          <a:bodyPr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5" name="Espaço Reservado para Data 4"/>
          <p:cNvSpPr>
            <a:spLocks noGrp="1"/>
          </p:cNvSpPr>
          <p:nvPr>
            <p:ph type="dt" sz="half" idx="10"/>
          </p:nvPr>
        </p:nvSpPr>
        <p:spPr/>
        <p:txBody>
          <a:bodyPr rtlCol="0"/>
          <a:lstStyle/>
          <a:p>
            <a:pPr rtl="0"/>
            <a:fld id="{2D4A3D2D-6C83-404E-95BB-08FFBA12B83C}" type="datetime1">
              <a:rPr lang="pt-BR" smtClean="0"/>
              <a:t>12/09/2020</a:t>
            </a:fld>
            <a:endParaRPr lang="pt-BR" dirty="0"/>
          </a:p>
        </p:txBody>
      </p:sp>
      <p:sp>
        <p:nvSpPr>
          <p:cNvPr id="6" name="Espaço Reservado para Rodapé 5"/>
          <p:cNvSpPr>
            <a:spLocks noGrp="1"/>
          </p:cNvSpPr>
          <p:nvPr>
            <p:ph type="ftr" sz="quarter" idx="11"/>
          </p:nvPr>
        </p:nvSpPr>
        <p:spPr/>
        <p:txBody>
          <a:bodyPr rtlCol="0"/>
          <a:lstStyle/>
          <a:p>
            <a:pPr rtl="0"/>
            <a:endParaRPr lang="pt-BR" dirty="0"/>
          </a:p>
        </p:txBody>
      </p:sp>
      <p:sp>
        <p:nvSpPr>
          <p:cNvPr id="7" name="Espaço Reservado para Número de Slide 6"/>
          <p:cNvSpPr>
            <a:spLocks noGrp="1"/>
          </p:cNvSpPr>
          <p:nvPr>
            <p:ph type="sldNum" sz="quarter" idx="12"/>
          </p:nvPr>
        </p:nvSpPr>
        <p:spPr/>
        <p:txBody>
          <a:bodyPr rtlCol="0"/>
          <a:lstStyle/>
          <a:p>
            <a:pPr rtl="0"/>
            <a:fld id="{BD266BE7-899D-4075-917F-DBDE33B6B692}" type="slidenum">
              <a:rPr lang="pt-BR" smtClean="0"/>
              <a:t>‹#›</a:t>
            </a:fld>
            <a:endParaRPr lang="pt-BR" dirty="0"/>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lang="pt-BR" dirty="0"/>
          </a:p>
        </p:txBody>
      </p:sp>
      <p:sp>
        <p:nvSpPr>
          <p:cNvPr id="3" name="Espaço Reservado para Texto 2"/>
          <p:cNvSpPr>
            <a:spLocks noGrp="1"/>
          </p:cNvSpPr>
          <p:nvPr>
            <p:ph type="body" idx="1"/>
          </p:nvPr>
        </p:nvSpPr>
        <p:spPr>
          <a:xfrm>
            <a:off x="1280160"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os estilos de texto Mestres</a:t>
            </a:r>
          </a:p>
        </p:txBody>
      </p:sp>
      <p:sp>
        <p:nvSpPr>
          <p:cNvPr id="4" name="Espaço Reservado para Conteúdo 3"/>
          <p:cNvSpPr>
            <a:spLocks noGrp="1"/>
          </p:cNvSpPr>
          <p:nvPr>
            <p:ph sz="half" idx="2"/>
          </p:nvPr>
        </p:nvSpPr>
        <p:spPr>
          <a:xfrm>
            <a:off x="1280160" y="2743194"/>
            <a:ext cx="4489704" cy="3433769"/>
          </a:xfrm>
        </p:spPr>
        <p:txBody>
          <a:bodyPr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5" name="Espaço Reservado para Texto 4"/>
          <p:cNvSpPr>
            <a:spLocks noGrp="1"/>
          </p:cNvSpPr>
          <p:nvPr>
            <p:ph type="body" sz="quarter" idx="3"/>
          </p:nvPr>
        </p:nvSpPr>
        <p:spPr>
          <a:xfrm>
            <a:off x="6419088"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os estilos de texto Mestres</a:t>
            </a:r>
          </a:p>
        </p:txBody>
      </p:sp>
      <p:sp>
        <p:nvSpPr>
          <p:cNvPr id="6" name="Espaço Reservado para Conteúdo 5"/>
          <p:cNvSpPr>
            <a:spLocks noGrp="1"/>
          </p:cNvSpPr>
          <p:nvPr>
            <p:ph sz="quarter" idx="4"/>
          </p:nvPr>
        </p:nvSpPr>
        <p:spPr>
          <a:xfrm>
            <a:off x="6419088" y="2743194"/>
            <a:ext cx="4489704" cy="3433769"/>
          </a:xfrm>
        </p:spPr>
        <p:txBody>
          <a:bodyPr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7" name="Espaço Reservado para Data 6"/>
          <p:cNvSpPr>
            <a:spLocks noGrp="1"/>
          </p:cNvSpPr>
          <p:nvPr>
            <p:ph type="dt" sz="half" idx="10"/>
          </p:nvPr>
        </p:nvSpPr>
        <p:spPr/>
        <p:txBody>
          <a:bodyPr rtlCol="0"/>
          <a:lstStyle/>
          <a:p>
            <a:pPr rtl="0"/>
            <a:fld id="{6E0CAF06-696A-47FC-BABB-83546C66321C}" type="datetime1">
              <a:rPr lang="pt-BR" smtClean="0"/>
              <a:t>12/09/2020</a:t>
            </a:fld>
            <a:endParaRPr lang="pt-BR" dirty="0"/>
          </a:p>
        </p:txBody>
      </p:sp>
      <p:sp>
        <p:nvSpPr>
          <p:cNvPr id="8" name="Espaço Reservado para Rodapé 7"/>
          <p:cNvSpPr>
            <a:spLocks noGrp="1"/>
          </p:cNvSpPr>
          <p:nvPr>
            <p:ph type="ftr" sz="quarter" idx="11"/>
          </p:nvPr>
        </p:nvSpPr>
        <p:spPr/>
        <p:txBody>
          <a:bodyPr rtlCol="0"/>
          <a:lstStyle/>
          <a:p>
            <a:pPr rtl="0"/>
            <a:endParaRPr lang="pt-BR" dirty="0"/>
          </a:p>
        </p:txBody>
      </p:sp>
      <p:sp>
        <p:nvSpPr>
          <p:cNvPr id="9" name="Espaço Reservado para o Número do Slide 8"/>
          <p:cNvSpPr>
            <a:spLocks noGrp="1"/>
          </p:cNvSpPr>
          <p:nvPr>
            <p:ph type="sldNum" sz="quarter" idx="12"/>
          </p:nvPr>
        </p:nvSpPr>
        <p:spPr/>
        <p:txBody>
          <a:bodyPr rtlCol="0"/>
          <a:lstStyle/>
          <a:p>
            <a:pPr rtl="0"/>
            <a:fld id="{BD266BE7-899D-4075-917F-DBDE33B6B692}" type="slidenum">
              <a:rPr lang="pt-BR" smtClean="0"/>
              <a:t>‹#›</a:t>
            </a:fld>
            <a:endParaRPr lang="pt-BR" dirty="0"/>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lang="pt-BR" dirty="0"/>
          </a:p>
        </p:txBody>
      </p:sp>
      <p:sp>
        <p:nvSpPr>
          <p:cNvPr id="3" name="Espaço Reservado para Data 2"/>
          <p:cNvSpPr>
            <a:spLocks noGrp="1"/>
          </p:cNvSpPr>
          <p:nvPr>
            <p:ph type="dt" sz="half" idx="10"/>
          </p:nvPr>
        </p:nvSpPr>
        <p:spPr/>
        <p:txBody>
          <a:bodyPr rtlCol="0"/>
          <a:lstStyle/>
          <a:p>
            <a:pPr rtl="0"/>
            <a:fld id="{346C12C1-AEEC-4CE3-B8FE-F54DE778788F}" type="datetime1">
              <a:rPr lang="pt-BR" smtClean="0"/>
              <a:t>12/09/2020</a:t>
            </a:fld>
            <a:endParaRPr lang="pt-BR" dirty="0"/>
          </a:p>
        </p:txBody>
      </p:sp>
      <p:sp>
        <p:nvSpPr>
          <p:cNvPr id="4" name="Espaço Reservado para Rodapé 3"/>
          <p:cNvSpPr>
            <a:spLocks noGrp="1"/>
          </p:cNvSpPr>
          <p:nvPr>
            <p:ph type="ftr" sz="quarter" idx="11"/>
          </p:nvPr>
        </p:nvSpPr>
        <p:spPr/>
        <p:txBody>
          <a:bodyPr rtlCol="0"/>
          <a:lstStyle/>
          <a:p>
            <a:pPr rtl="0"/>
            <a:endParaRPr lang="pt-BR" dirty="0"/>
          </a:p>
        </p:txBody>
      </p:sp>
      <p:sp>
        <p:nvSpPr>
          <p:cNvPr id="5" name="Espaço Reservado para Número de Slide 4"/>
          <p:cNvSpPr>
            <a:spLocks noGrp="1"/>
          </p:cNvSpPr>
          <p:nvPr>
            <p:ph type="sldNum" sz="quarter" idx="12"/>
          </p:nvPr>
        </p:nvSpPr>
        <p:spPr/>
        <p:txBody>
          <a:bodyPr rtlCol="0"/>
          <a:lstStyle/>
          <a:p>
            <a:pPr rtl="0"/>
            <a:fld id="{BD266BE7-899D-4075-917F-DBDE33B6B692}" type="slidenum">
              <a:rPr lang="pt-BR" smtClean="0"/>
              <a:t>‹#›</a:t>
            </a:fld>
            <a:endParaRPr lang="pt-BR" dirty="0"/>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fld id="{F5D6D4D7-957E-4FFD-A684-B2032D1A8654}" type="datetime1">
              <a:rPr lang="pt-BR" smtClean="0"/>
              <a:t>12/09/2020</a:t>
            </a:fld>
            <a:endParaRPr lang="pt-BR" dirty="0"/>
          </a:p>
        </p:txBody>
      </p:sp>
      <p:sp>
        <p:nvSpPr>
          <p:cNvPr id="3" name="Espaço Reservado para Rodapé 2"/>
          <p:cNvSpPr>
            <a:spLocks noGrp="1"/>
          </p:cNvSpPr>
          <p:nvPr>
            <p:ph type="ftr" sz="quarter" idx="11"/>
          </p:nvPr>
        </p:nvSpPr>
        <p:spPr/>
        <p:txBody>
          <a:bodyPr rtlCol="0"/>
          <a:lstStyle/>
          <a:p>
            <a:pPr rtl="0"/>
            <a:endParaRPr lang="pt-BR" dirty="0"/>
          </a:p>
        </p:txBody>
      </p:sp>
      <p:sp>
        <p:nvSpPr>
          <p:cNvPr id="4" name="Espaço Reservado para Número de Slide 3"/>
          <p:cNvSpPr>
            <a:spLocks noGrp="1"/>
          </p:cNvSpPr>
          <p:nvPr>
            <p:ph type="sldNum" sz="quarter" idx="12"/>
          </p:nvPr>
        </p:nvSpPr>
        <p:spPr/>
        <p:txBody>
          <a:bodyPr rtlCol="0"/>
          <a:lstStyle/>
          <a:p>
            <a:pPr rtl="0"/>
            <a:fld id="{BD266BE7-899D-4075-917F-DBDE33B6B692}" type="slidenum">
              <a:rPr lang="pt-BR" smtClean="0"/>
              <a:t>‹#›</a:t>
            </a:fld>
            <a:endParaRPr lang="pt-BR" dirty="0"/>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ctr">
            <a:normAutofit/>
          </a:bodyPr>
          <a:lstStyle>
            <a:lvl1pPr>
              <a:defRPr sz="3000"/>
            </a:lvl1pPr>
          </a:lstStyle>
          <a:p>
            <a:pPr rtl="0"/>
            <a:r>
              <a:rPr lang="pt-BR"/>
              <a:t>Clique para editar o título Mestre</a:t>
            </a:r>
            <a:endParaRPr lang="pt-BR" dirty="0"/>
          </a:p>
        </p:txBody>
      </p:sp>
      <p:sp>
        <p:nvSpPr>
          <p:cNvPr id="4" name="Espaço Reservado para Texto 2"/>
          <p:cNvSpPr>
            <a:spLocks noGrp="1"/>
          </p:cNvSpPr>
          <p:nvPr>
            <p:ph type="body" sz="half" idx="2"/>
          </p:nvPr>
        </p:nvSpPr>
        <p:spPr>
          <a:xfrm>
            <a:off x="1291818" y="2465294"/>
            <a:ext cx="3834874" cy="3711669"/>
          </a:xfrm>
        </p:spPr>
        <p:txBody>
          <a:bodyPr rtlCol="0">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a:t>Clique para editar os estilos de texto Mestres</a:t>
            </a:r>
          </a:p>
        </p:txBody>
      </p:sp>
      <p:sp>
        <p:nvSpPr>
          <p:cNvPr id="3" name="Espaço Reservado para Conteúdo 3"/>
          <p:cNvSpPr>
            <a:spLocks noGrp="1"/>
          </p:cNvSpPr>
          <p:nvPr>
            <p:ph idx="1"/>
          </p:nvPr>
        </p:nvSpPr>
        <p:spPr>
          <a:xfrm>
            <a:off x="5518897" y="2465294"/>
            <a:ext cx="5174504" cy="3711669"/>
          </a:xfrm>
        </p:spPr>
        <p:txBody>
          <a:bodyPr rtlCol="0">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5" name="Espaço Reservado para Data 4"/>
          <p:cNvSpPr>
            <a:spLocks noGrp="1"/>
          </p:cNvSpPr>
          <p:nvPr>
            <p:ph type="dt" sz="half" idx="10"/>
          </p:nvPr>
        </p:nvSpPr>
        <p:spPr/>
        <p:txBody>
          <a:bodyPr rtlCol="0"/>
          <a:lstStyle/>
          <a:p>
            <a:pPr rtl="0"/>
            <a:fld id="{9C18B4DD-D571-4693-9866-45333624F2E8}" type="datetime1">
              <a:rPr lang="pt-BR" smtClean="0"/>
              <a:t>12/09/2020</a:t>
            </a:fld>
            <a:endParaRPr lang="pt-BR" dirty="0"/>
          </a:p>
        </p:txBody>
      </p:sp>
      <p:sp>
        <p:nvSpPr>
          <p:cNvPr id="6" name="Espaço Reservado para Rodapé 5"/>
          <p:cNvSpPr>
            <a:spLocks noGrp="1"/>
          </p:cNvSpPr>
          <p:nvPr>
            <p:ph type="ftr" sz="quarter" idx="11"/>
          </p:nvPr>
        </p:nvSpPr>
        <p:spPr/>
        <p:txBody>
          <a:bodyPr rtlCol="0"/>
          <a:lstStyle/>
          <a:p>
            <a:pPr rtl="0"/>
            <a:endParaRPr lang="pt-BR" dirty="0"/>
          </a:p>
        </p:txBody>
      </p:sp>
      <p:sp>
        <p:nvSpPr>
          <p:cNvPr id="7" name="Espaço Reservado para Número de Slide 6"/>
          <p:cNvSpPr>
            <a:spLocks noGrp="1"/>
          </p:cNvSpPr>
          <p:nvPr>
            <p:ph type="sldNum" sz="quarter" idx="12"/>
          </p:nvPr>
        </p:nvSpPr>
        <p:spPr/>
        <p:txBody>
          <a:bodyPr rtlCol="0"/>
          <a:lstStyle/>
          <a:p>
            <a:pPr rtl="0"/>
            <a:fld id="{BD266BE7-899D-4075-917F-DBDE33B6B692}" type="slidenum">
              <a:rPr lang="pt-BR" smtClean="0"/>
              <a:t>‹#›</a:t>
            </a:fld>
            <a:endParaRPr lang="pt-BR" dirty="0"/>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ctr">
            <a:normAutofit/>
          </a:bodyPr>
          <a:lstStyle>
            <a:lvl1pPr>
              <a:defRPr sz="3000"/>
            </a:lvl1pPr>
          </a:lstStyle>
          <a:p>
            <a:pPr rtl="0"/>
            <a:r>
              <a:rPr lang="pt-BR"/>
              <a:t>Clique para editar o título Mestre</a:t>
            </a:r>
            <a:endParaRPr lang="pt-BR" dirty="0"/>
          </a:p>
        </p:txBody>
      </p:sp>
      <p:sp>
        <p:nvSpPr>
          <p:cNvPr id="4" name="Espaço Reservado para Texto 3"/>
          <p:cNvSpPr>
            <a:spLocks noGrp="1"/>
          </p:cNvSpPr>
          <p:nvPr>
            <p:ph type="body" sz="half" idx="2"/>
          </p:nvPr>
        </p:nvSpPr>
        <p:spPr>
          <a:xfrm>
            <a:off x="1291819" y="2465293"/>
            <a:ext cx="3834874" cy="3711669"/>
          </a:xfrm>
        </p:spPr>
        <p:txBody>
          <a:bodyPr rtlCol="0">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a:t>Clique para editar os estilos de texto Mestres</a:t>
            </a:r>
          </a:p>
        </p:txBody>
      </p:sp>
      <p:sp>
        <p:nvSpPr>
          <p:cNvPr id="3" name="Espaço Reservado para Imagem 2" descr="Um espaço reservado vazio para adicionar uma imagem. Clique no espaço reservado e selecione a imagem que você deseja adicionar"/>
          <p:cNvSpPr>
            <a:spLocks noGrp="1"/>
          </p:cNvSpPr>
          <p:nvPr>
            <p:ph type="pic" idx="1"/>
          </p:nvPr>
        </p:nvSpPr>
        <p:spPr>
          <a:xfrm>
            <a:off x="5518896" y="1828456"/>
            <a:ext cx="5389895" cy="5029544"/>
          </a:xfrm>
        </p:spPr>
        <p:txBody>
          <a:bodyPr tIns="13716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a:t>Clique no ícone para adicionar uma imagem</a:t>
            </a:r>
            <a:endParaRPr lang="pt-BR" dirty="0"/>
          </a:p>
        </p:txBody>
      </p:sp>
      <p:sp>
        <p:nvSpPr>
          <p:cNvPr id="5" name="Espaço Reservado para Data 4"/>
          <p:cNvSpPr>
            <a:spLocks noGrp="1"/>
          </p:cNvSpPr>
          <p:nvPr>
            <p:ph type="dt" sz="half" idx="10"/>
          </p:nvPr>
        </p:nvSpPr>
        <p:spPr/>
        <p:txBody>
          <a:bodyPr rtlCol="0"/>
          <a:lstStyle/>
          <a:p>
            <a:pPr rtl="0"/>
            <a:fld id="{FC1B094A-3F7C-4AB4-B88E-1616BDFB30F3}" type="datetime1">
              <a:rPr lang="pt-BR" smtClean="0"/>
              <a:t>12/09/2020</a:t>
            </a:fld>
            <a:endParaRPr lang="pt-BR" dirty="0"/>
          </a:p>
        </p:txBody>
      </p:sp>
      <p:sp>
        <p:nvSpPr>
          <p:cNvPr id="6" name="Espaço Reservado para Rodapé 5"/>
          <p:cNvSpPr>
            <a:spLocks noGrp="1"/>
          </p:cNvSpPr>
          <p:nvPr>
            <p:ph type="ftr" sz="quarter" idx="11"/>
          </p:nvPr>
        </p:nvSpPr>
        <p:spPr/>
        <p:txBody>
          <a:bodyPr rtlCol="0"/>
          <a:lstStyle/>
          <a:p>
            <a:pPr rtl="0"/>
            <a:endParaRPr lang="pt-BR" dirty="0"/>
          </a:p>
        </p:txBody>
      </p:sp>
      <p:sp>
        <p:nvSpPr>
          <p:cNvPr id="7" name="Espaço Reservado para Número de Slide 6"/>
          <p:cNvSpPr>
            <a:spLocks noGrp="1"/>
          </p:cNvSpPr>
          <p:nvPr>
            <p:ph type="sldNum" sz="quarter" idx="12"/>
          </p:nvPr>
        </p:nvSpPr>
        <p:spPr/>
        <p:txBody>
          <a:bodyPr rtlCol="0"/>
          <a:lstStyle/>
          <a:p>
            <a:pPr rtl="0"/>
            <a:fld id="{BD266BE7-899D-4075-917F-DBDE33B6B692}" type="slidenum">
              <a:rPr lang="pt-BR" smtClean="0"/>
              <a:t>‹#›</a:t>
            </a:fld>
            <a:endParaRPr lang="pt-BR" dirty="0"/>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tângulo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pic>
        <p:nvPicPr>
          <p:cNvPr id="8" name="Imagem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Espaço Reservado para Título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pPr rtl="0"/>
            <a:r>
              <a:rPr lang="pt-BR" dirty="0"/>
              <a:t>Clique para editar o estilo de título Mestre</a:t>
            </a:r>
          </a:p>
        </p:txBody>
      </p:sp>
      <p:sp>
        <p:nvSpPr>
          <p:cNvPr id="3" name="Espaço Reservado para Texto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rtl="0"/>
            <a:r>
              <a:rPr lang="pt-BR" dirty="0"/>
              <a:t>Clique para editar o texto Mestre</a:t>
            </a:r>
          </a:p>
          <a:p>
            <a:pPr lvl="1" rtl="0"/>
            <a:r>
              <a:rPr lang="pt-BR" dirty="0"/>
              <a:t>Segundo nível</a:t>
            </a:r>
          </a:p>
          <a:p>
            <a:pPr lvl="2" rtl="0"/>
            <a:r>
              <a:rPr lang="pt-BR" dirty="0"/>
              <a:t>Terceiro nível</a:t>
            </a:r>
          </a:p>
          <a:p>
            <a:pPr lvl="3" rtl="0"/>
            <a:r>
              <a:rPr lang="pt-BR" dirty="0"/>
              <a:t>Quarto nível</a:t>
            </a:r>
          </a:p>
          <a:p>
            <a:pPr lvl="4" rtl="0"/>
            <a:r>
              <a:rPr lang="pt-BR" dirty="0"/>
              <a:t>Quinto nível</a:t>
            </a:r>
          </a:p>
          <a:p>
            <a:pPr lvl="5" rtl="0"/>
            <a:r>
              <a:rPr lang="pt-BR" dirty="0"/>
              <a:t>Sexto</a:t>
            </a:r>
          </a:p>
          <a:p>
            <a:pPr lvl="6" rtl="0"/>
            <a:r>
              <a:rPr lang="pt-BR" dirty="0"/>
              <a:t>Sétimo</a:t>
            </a:r>
          </a:p>
          <a:p>
            <a:pPr lvl="7" rtl="0"/>
            <a:r>
              <a:rPr lang="pt-BR" dirty="0"/>
              <a:t>Oitavo</a:t>
            </a:r>
          </a:p>
          <a:p>
            <a:pPr lvl="8" rtl="0"/>
            <a:r>
              <a:rPr lang="pt-BR" dirty="0"/>
              <a:t>Nono</a:t>
            </a:r>
          </a:p>
        </p:txBody>
      </p:sp>
      <p:sp>
        <p:nvSpPr>
          <p:cNvPr id="4" name="Espaço Reservado para Data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pPr rtl="0"/>
            <a:fld id="{7577AC4E-A065-4165-9720-156E6C8028D0}" type="datetime1">
              <a:rPr lang="pt-BR" smtClean="0"/>
              <a:t>12/09/2020</a:t>
            </a:fld>
            <a:endParaRPr lang="pt-BR" dirty="0"/>
          </a:p>
        </p:txBody>
      </p:sp>
      <p:sp>
        <p:nvSpPr>
          <p:cNvPr id="5" name="Espaço Reservado para Rodapé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pPr rtl="0"/>
            <a:endParaRPr lang="pt-BR" dirty="0"/>
          </a:p>
        </p:txBody>
      </p:sp>
      <p:sp>
        <p:nvSpPr>
          <p:cNvPr id="6" name="Espaço Reservado para Número de Slide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pPr rtl="0"/>
            <a:fld id="{BD266BE7-899D-4075-917F-DBDE33B6B692}" type="slidenum">
              <a:rPr lang="pt-BR" smtClean="0"/>
              <a:pPr rtl="0"/>
              <a:t>‹#›</a:t>
            </a:fld>
            <a:endParaRPr lang="pt-BR" dirty="0"/>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chart" Target="../charts/chart10.xml"/><Relationship Id="rId4" Type="http://schemas.openxmlformats.org/officeDocument/2006/relationships/chart" Target="../charts/chart9.xml"/></Relationships>
</file>

<file path=ppt/slides/_rels/slide12.xml.rels><?xml version="1.0" encoding="UTF-8" standalone="yes"?>
<Relationships xmlns="http://schemas.openxmlformats.org/package/2006/relationships"><Relationship Id="rId8" Type="http://schemas.openxmlformats.org/officeDocument/2006/relationships/chart" Target="../charts/chart16.xml"/><Relationship Id="rId3" Type="http://schemas.openxmlformats.org/officeDocument/2006/relationships/chart" Target="../charts/chart11.xml"/><Relationship Id="rId7" Type="http://schemas.openxmlformats.org/officeDocument/2006/relationships/chart" Target="../charts/chart15.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 Id="rId9" Type="http://schemas.openxmlformats.org/officeDocument/2006/relationships/chart" Target="../charts/char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7" Type="http://schemas.openxmlformats.org/officeDocument/2006/relationships/chart" Target="../charts/chart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rtl="0"/>
            <a:r>
              <a:rPr lang="en-US" dirty="0"/>
              <a:t>Sales Forecast</a:t>
            </a:r>
          </a:p>
        </p:txBody>
      </p:sp>
      <p:sp>
        <p:nvSpPr>
          <p:cNvPr id="3" name="Subtítulo 2"/>
          <p:cNvSpPr>
            <a:spLocks noGrp="1"/>
          </p:cNvSpPr>
          <p:nvPr>
            <p:ph type="subTitle" idx="1"/>
          </p:nvPr>
        </p:nvSpPr>
        <p:spPr>
          <a:xfrm>
            <a:off x="3175199" y="4538659"/>
            <a:ext cx="3770885" cy="511513"/>
          </a:xfrm>
        </p:spPr>
        <p:txBody>
          <a:bodyPr rtlCol="0"/>
          <a:lstStyle/>
          <a:p>
            <a:pPr rtl="0"/>
            <a:r>
              <a:rPr lang="en-US" dirty="0"/>
              <a:t>Jose Luiz Mattos Gomes</a:t>
            </a:r>
          </a:p>
        </p:txBody>
      </p:sp>
      <p:sp>
        <p:nvSpPr>
          <p:cNvPr id="4" name="Subtítulo 2">
            <a:extLst>
              <a:ext uri="{FF2B5EF4-FFF2-40B4-BE49-F238E27FC236}">
                <a16:creationId xmlns:a16="http://schemas.microsoft.com/office/drawing/2014/main" id="{00E918A9-BB56-490B-A2C8-6F6DD32B21E7}"/>
              </a:ext>
            </a:extLst>
          </p:cNvPr>
          <p:cNvSpPr txBox="1">
            <a:spLocks/>
          </p:cNvSpPr>
          <p:nvPr/>
        </p:nvSpPr>
        <p:spPr>
          <a:xfrm>
            <a:off x="10294691" y="5215477"/>
            <a:ext cx="1897309" cy="3128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buFont typeface="Wingdings" panose="05000000000000000000" pitchFamily="2" charset="2"/>
              <a:buNone/>
              <a:defRPr sz="2400" kern="1200">
                <a:solidFill>
                  <a:schemeClr val="tx1"/>
                </a:solidFill>
                <a:latin typeface="+mn-lt"/>
                <a:ea typeface="+mn-ea"/>
                <a:cs typeface="+mn-cs"/>
              </a:defRPr>
            </a:lvl1pPr>
            <a:lvl2pPr marL="457200" indent="0" algn="ctr" defTabSz="914400" rtl="0" eaLnBrk="1" latinLnBrk="0" hangingPunct="1">
              <a:lnSpc>
                <a:spcPct val="100000"/>
              </a:lnSpc>
              <a:spcBef>
                <a:spcPts val="300"/>
              </a:spcBef>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300"/>
              </a:spcBef>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0"/>
              </a:spcBef>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0"/>
              </a:spcBef>
              <a:buFont typeface="Wingdings" panose="05000000000000000000" pitchFamily="2" charset="2"/>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0"/>
              </a:spcBef>
              <a:buFont typeface="Wingdings" panose="05000000000000000000" pitchFamily="2" charset="2"/>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0"/>
              </a:spcBef>
              <a:buFont typeface="Wingdings" panose="05000000000000000000" pitchFamily="2" charset="2"/>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0"/>
              </a:spcBef>
              <a:buFont typeface="Wingdings" panose="05000000000000000000" pitchFamily="2" charset="2"/>
              <a:buNone/>
              <a:defRPr sz="1600" kern="1200">
                <a:solidFill>
                  <a:schemeClr val="tx1"/>
                </a:solidFill>
                <a:latin typeface="+mn-lt"/>
                <a:ea typeface="+mn-ea"/>
                <a:cs typeface="+mn-cs"/>
              </a:defRPr>
            </a:lvl9pPr>
          </a:lstStyle>
          <a:p>
            <a:pPr algn="r"/>
            <a:r>
              <a:rPr lang="en-US" sz="1200"/>
              <a:t>CSIS4260 - Nikhil Bhardwaj</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r>
              <a:rPr lang="pt-BR" dirty="0"/>
              <a:t>Algorithms</a:t>
            </a:r>
          </a:p>
        </p:txBody>
      </p:sp>
      <p:pic>
        <p:nvPicPr>
          <p:cNvPr id="4" name="Picture 3" descr="A close up of a logo&#10;&#10;Description automatically generated">
            <a:extLst>
              <a:ext uri="{FF2B5EF4-FFF2-40B4-BE49-F238E27FC236}">
                <a16:creationId xmlns:a16="http://schemas.microsoft.com/office/drawing/2014/main" id="{8B3B516D-5E13-4408-905E-69B0103B72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8456"/>
            <a:ext cx="4625280" cy="28908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D706DC5-2CA2-427D-AF5A-2D991942C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740" y="2161265"/>
            <a:ext cx="7315215" cy="4572009"/>
          </a:xfrm>
          <a:prstGeom prst="rect">
            <a:avLst/>
          </a:prstGeom>
        </p:spPr>
      </p:pic>
      <p:sp>
        <p:nvSpPr>
          <p:cNvPr id="10" name="Rectangle 9">
            <a:extLst>
              <a:ext uri="{FF2B5EF4-FFF2-40B4-BE49-F238E27FC236}">
                <a16:creationId xmlns:a16="http://schemas.microsoft.com/office/drawing/2014/main" id="{6B651827-7D69-414E-B5E4-2CFF7C2C07F6}"/>
              </a:ext>
            </a:extLst>
          </p:cNvPr>
          <p:cNvSpPr/>
          <p:nvPr/>
        </p:nvSpPr>
        <p:spPr>
          <a:xfrm>
            <a:off x="1371264" y="4824206"/>
            <a:ext cx="2242922" cy="523220"/>
          </a:xfrm>
          <a:prstGeom prst="rect">
            <a:avLst/>
          </a:prstGeom>
        </p:spPr>
        <p:txBody>
          <a:bodyPr wrap="none">
            <a:spAutoFit/>
          </a:bodyPr>
          <a:lstStyle/>
          <a:p>
            <a:pPr algn="ctr"/>
            <a:r>
              <a:rPr lang="en-US" sz="1400" dirty="0">
                <a:latin typeface="Arial" panose="020B0604020202020204" pitchFamily="34" charset="0"/>
                <a:cs typeface="Arial" panose="020B0604020202020204" pitchFamily="34" charset="0"/>
              </a:rPr>
              <a:t>Algorithms Results</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Store 21 / Department 10 </a:t>
            </a:r>
            <a:endParaRPr lang="en-CA" sz="1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021725B-8437-4EF7-9E2A-D6E89E34A614}"/>
              </a:ext>
            </a:extLst>
          </p:cNvPr>
          <p:cNvSpPr/>
          <p:nvPr/>
        </p:nvSpPr>
        <p:spPr>
          <a:xfrm>
            <a:off x="7697148" y="1823196"/>
            <a:ext cx="1455226"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Chosen Method</a:t>
            </a:r>
            <a:endParaRPr lang="en-CA"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7710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r>
              <a:rPr lang="pt-BR" dirty="0"/>
              <a:t>Findings - Models</a:t>
            </a:r>
          </a:p>
        </p:txBody>
      </p:sp>
      <p:graphicFrame>
        <p:nvGraphicFramePr>
          <p:cNvPr id="19" name="Chart 18">
            <a:extLst>
              <a:ext uri="{FF2B5EF4-FFF2-40B4-BE49-F238E27FC236}">
                <a16:creationId xmlns:a16="http://schemas.microsoft.com/office/drawing/2014/main" id="{D83CE242-4865-481F-9F5F-72FE44D26E2E}"/>
              </a:ext>
            </a:extLst>
          </p:cNvPr>
          <p:cNvGraphicFramePr>
            <a:graphicFrameLocks/>
          </p:cNvGraphicFramePr>
          <p:nvPr>
            <p:extLst>
              <p:ext uri="{D42A27DB-BD31-4B8C-83A1-F6EECF244321}">
                <p14:modId xmlns:p14="http://schemas.microsoft.com/office/powerpoint/2010/main" val="3062765789"/>
              </p:ext>
            </p:extLst>
          </p:nvPr>
        </p:nvGraphicFramePr>
        <p:xfrm>
          <a:off x="0" y="1828456"/>
          <a:ext cx="3840480" cy="45632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hart 19">
            <a:extLst>
              <a:ext uri="{FF2B5EF4-FFF2-40B4-BE49-F238E27FC236}">
                <a16:creationId xmlns:a16="http://schemas.microsoft.com/office/drawing/2014/main" id="{2D9DD713-E887-4734-8E7E-653B71F9A3FC}"/>
              </a:ext>
            </a:extLst>
          </p:cNvPr>
          <p:cNvGraphicFramePr>
            <a:graphicFrameLocks/>
          </p:cNvGraphicFramePr>
          <p:nvPr>
            <p:extLst>
              <p:ext uri="{D42A27DB-BD31-4B8C-83A1-F6EECF244321}">
                <p14:modId xmlns:p14="http://schemas.microsoft.com/office/powerpoint/2010/main" val="2309036931"/>
              </p:ext>
            </p:extLst>
          </p:nvPr>
        </p:nvGraphicFramePr>
        <p:xfrm>
          <a:off x="4314991" y="1828456"/>
          <a:ext cx="3780000" cy="504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 name="Chart 20">
            <a:extLst>
              <a:ext uri="{FF2B5EF4-FFF2-40B4-BE49-F238E27FC236}">
                <a16:creationId xmlns:a16="http://schemas.microsoft.com/office/drawing/2014/main" id="{4F2F601C-A351-48AA-A330-7B80610BC86B}"/>
              </a:ext>
            </a:extLst>
          </p:cNvPr>
          <p:cNvGraphicFramePr>
            <a:graphicFrameLocks/>
          </p:cNvGraphicFramePr>
          <p:nvPr>
            <p:extLst>
              <p:ext uri="{D42A27DB-BD31-4B8C-83A1-F6EECF244321}">
                <p14:modId xmlns:p14="http://schemas.microsoft.com/office/powerpoint/2010/main" val="515531282"/>
              </p:ext>
            </p:extLst>
          </p:nvPr>
        </p:nvGraphicFramePr>
        <p:xfrm>
          <a:off x="8408952" y="1818000"/>
          <a:ext cx="3780000" cy="504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08494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r>
              <a:rPr lang="pt-BR" dirty="0"/>
              <a:t>Findings – Independent Variables</a:t>
            </a:r>
          </a:p>
        </p:txBody>
      </p:sp>
      <p:graphicFrame>
        <p:nvGraphicFramePr>
          <p:cNvPr id="6" name="Chart 5">
            <a:extLst>
              <a:ext uri="{FF2B5EF4-FFF2-40B4-BE49-F238E27FC236}">
                <a16:creationId xmlns:a16="http://schemas.microsoft.com/office/drawing/2014/main" id="{A09C7D55-123F-4E45-80B4-DF28E9B4EAA9}"/>
              </a:ext>
            </a:extLst>
          </p:cNvPr>
          <p:cNvGraphicFramePr>
            <a:graphicFrameLocks/>
          </p:cNvGraphicFramePr>
          <p:nvPr>
            <p:extLst>
              <p:ext uri="{D42A27DB-BD31-4B8C-83A1-F6EECF244321}">
                <p14:modId xmlns:p14="http://schemas.microsoft.com/office/powerpoint/2010/main" val="2410002705"/>
              </p:ext>
            </p:extLst>
          </p:nvPr>
        </p:nvGraphicFramePr>
        <p:xfrm>
          <a:off x="152400" y="1828456"/>
          <a:ext cx="4305300" cy="50295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3B75C88D-FC69-4B98-907B-3CE04467C46C}"/>
              </a:ext>
            </a:extLst>
          </p:cNvPr>
          <p:cNvGraphicFramePr>
            <a:graphicFrameLocks/>
          </p:cNvGraphicFramePr>
          <p:nvPr>
            <p:extLst>
              <p:ext uri="{D42A27DB-BD31-4B8C-83A1-F6EECF244321}">
                <p14:modId xmlns:p14="http://schemas.microsoft.com/office/powerpoint/2010/main" val="3105884443"/>
              </p:ext>
            </p:extLst>
          </p:nvPr>
        </p:nvGraphicFramePr>
        <p:xfrm>
          <a:off x="4111288" y="1828456"/>
          <a:ext cx="3386418"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0D0E3850-594F-483B-9C58-60CBFF791E66}"/>
              </a:ext>
            </a:extLst>
          </p:cNvPr>
          <p:cNvGraphicFramePr>
            <a:graphicFrameLocks/>
          </p:cNvGraphicFramePr>
          <p:nvPr>
            <p:extLst>
              <p:ext uri="{D42A27DB-BD31-4B8C-83A1-F6EECF244321}">
                <p14:modId xmlns:p14="http://schemas.microsoft.com/office/powerpoint/2010/main" val="796377358"/>
              </p:ext>
            </p:extLst>
          </p:nvPr>
        </p:nvGraphicFramePr>
        <p:xfrm>
          <a:off x="6727861" y="1828456"/>
          <a:ext cx="3377453"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9AD1EC79-B163-4029-9694-36C8947579AC}"/>
              </a:ext>
            </a:extLst>
          </p:cNvPr>
          <p:cNvGraphicFramePr>
            <a:graphicFrameLocks/>
          </p:cNvGraphicFramePr>
          <p:nvPr>
            <p:extLst>
              <p:ext uri="{D42A27DB-BD31-4B8C-83A1-F6EECF244321}">
                <p14:modId xmlns:p14="http://schemas.microsoft.com/office/powerpoint/2010/main" val="2839403885"/>
              </p:ext>
            </p:extLst>
          </p:nvPr>
        </p:nvGraphicFramePr>
        <p:xfrm>
          <a:off x="9214462" y="1828456"/>
          <a:ext cx="3388659" cy="27432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a:extLst>
              <a:ext uri="{FF2B5EF4-FFF2-40B4-BE49-F238E27FC236}">
                <a16:creationId xmlns:a16="http://schemas.microsoft.com/office/drawing/2014/main" id="{3C6FCA97-2FA2-482D-BA94-E269A02FA79F}"/>
              </a:ext>
            </a:extLst>
          </p:cNvPr>
          <p:cNvGraphicFramePr>
            <a:graphicFrameLocks/>
          </p:cNvGraphicFramePr>
          <p:nvPr>
            <p:extLst>
              <p:ext uri="{D42A27DB-BD31-4B8C-83A1-F6EECF244321}">
                <p14:modId xmlns:p14="http://schemas.microsoft.com/office/powerpoint/2010/main" val="1348692218"/>
              </p:ext>
            </p:extLst>
          </p:nvPr>
        </p:nvGraphicFramePr>
        <p:xfrm>
          <a:off x="4111288" y="4238281"/>
          <a:ext cx="3386418" cy="27432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2" name="Chart 11">
            <a:extLst>
              <a:ext uri="{FF2B5EF4-FFF2-40B4-BE49-F238E27FC236}">
                <a16:creationId xmlns:a16="http://schemas.microsoft.com/office/drawing/2014/main" id="{77A57A37-5E59-460B-AF6D-1096256AACDA}"/>
              </a:ext>
            </a:extLst>
          </p:cNvPr>
          <p:cNvGraphicFramePr>
            <a:graphicFrameLocks/>
          </p:cNvGraphicFramePr>
          <p:nvPr>
            <p:extLst>
              <p:ext uri="{D42A27DB-BD31-4B8C-83A1-F6EECF244321}">
                <p14:modId xmlns:p14="http://schemas.microsoft.com/office/powerpoint/2010/main" val="1941811142"/>
              </p:ext>
            </p:extLst>
          </p:nvPr>
        </p:nvGraphicFramePr>
        <p:xfrm>
          <a:off x="6727861" y="4234762"/>
          <a:ext cx="3380815" cy="27432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3" name="Chart 12">
            <a:extLst>
              <a:ext uri="{FF2B5EF4-FFF2-40B4-BE49-F238E27FC236}">
                <a16:creationId xmlns:a16="http://schemas.microsoft.com/office/drawing/2014/main" id="{414E7C63-5ED3-46EC-949D-03B023D522A4}"/>
              </a:ext>
            </a:extLst>
          </p:cNvPr>
          <p:cNvGraphicFramePr>
            <a:graphicFrameLocks/>
          </p:cNvGraphicFramePr>
          <p:nvPr>
            <p:extLst>
              <p:ext uri="{D42A27DB-BD31-4B8C-83A1-F6EECF244321}">
                <p14:modId xmlns:p14="http://schemas.microsoft.com/office/powerpoint/2010/main" val="1143445012"/>
              </p:ext>
            </p:extLst>
          </p:nvPr>
        </p:nvGraphicFramePr>
        <p:xfrm>
          <a:off x="9221505" y="4238281"/>
          <a:ext cx="3381616" cy="2743200"/>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1339920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dirty="0"/>
              <a:t>Conclusions</a:t>
            </a:r>
          </a:p>
        </p:txBody>
      </p:sp>
      <p:sp>
        <p:nvSpPr>
          <p:cNvPr id="4" name="Espaço Reservado para Texto 3"/>
          <p:cNvSpPr>
            <a:spLocks noGrp="1"/>
          </p:cNvSpPr>
          <p:nvPr>
            <p:ph type="body" sz="half" idx="2"/>
          </p:nvPr>
        </p:nvSpPr>
        <p:spPr>
          <a:xfrm>
            <a:off x="1280159" y="2654338"/>
            <a:ext cx="7974846" cy="2810108"/>
          </a:xfrm>
        </p:spPr>
        <p:txBody>
          <a:bodyPr rtlCol="0"/>
          <a:lstStyle/>
          <a:p>
            <a:pPr marL="342900" indent="-342900">
              <a:buFont typeface="Arial" panose="020B0604020202020204" pitchFamily="34" charset="0"/>
              <a:buChar char="•"/>
            </a:pPr>
            <a:r>
              <a:rPr lang="en-US" dirty="0"/>
              <a:t>Multilinear regression was the most assertive method.</a:t>
            </a:r>
          </a:p>
          <a:p>
            <a:pPr marL="342900" indent="-342900">
              <a:buFont typeface="Arial" panose="020B0604020202020204" pitchFamily="34" charset="0"/>
              <a:buChar char="•"/>
            </a:pPr>
            <a:r>
              <a:rPr lang="en-US" dirty="0"/>
              <a:t>ARIMA and exponential smoothing did not perform well. Parameter setting may be the main cause.</a:t>
            </a:r>
          </a:p>
          <a:p>
            <a:pPr marL="342900" indent="-342900">
              <a:buFont typeface="Arial" panose="020B0604020202020204" pitchFamily="34" charset="0"/>
              <a:buChar char="•"/>
            </a:pPr>
            <a:r>
              <a:rPr lang="en-US" dirty="0"/>
              <a:t>The Temperature was the main variable that influences the analyzed data. Information from </a:t>
            </a:r>
            <a:r>
              <a:rPr lang="en-US" dirty="0" err="1"/>
              <a:t>MarkDown</a:t>
            </a:r>
            <a:r>
              <a:rPr lang="en-US" dirty="0"/>
              <a:t> 2 and 3, Fuel Price and CPI also had a major influence on sales.</a:t>
            </a:r>
            <a:endParaRPr lang="pt-BR" dirty="0"/>
          </a:p>
        </p:txBody>
      </p:sp>
      <p:sp>
        <p:nvSpPr>
          <p:cNvPr id="7" name="Espaço Reservado para Texto 2">
            <a:extLst>
              <a:ext uri="{FF2B5EF4-FFF2-40B4-BE49-F238E27FC236}">
                <a16:creationId xmlns:a16="http://schemas.microsoft.com/office/drawing/2014/main" id="{FF33EBDE-AFD7-4D5B-9325-B7F58E62CFF5}"/>
              </a:ext>
            </a:extLst>
          </p:cNvPr>
          <p:cNvSpPr txBox="1">
            <a:spLocks/>
          </p:cNvSpPr>
          <p:nvPr/>
        </p:nvSpPr>
        <p:spPr>
          <a:xfrm>
            <a:off x="1280159" y="2107240"/>
            <a:ext cx="6860231" cy="66941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r>
              <a:rPr lang="en-US" b="1" dirty="0">
                <a:latin typeface="+mj-lt"/>
                <a:cs typeface="Arial" panose="020B0604020202020204" pitchFamily="34" charset="0"/>
              </a:rPr>
              <a:t>About the analyzed data and statistical methods used</a:t>
            </a:r>
            <a:endParaRPr lang="pt-BR" b="1" dirty="0">
              <a:latin typeface="+mj-lt"/>
              <a:cs typeface="Arial" panose="020B0604020202020204" pitchFamily="34" charset="0"/>
            </a:endParaRPr>
          </a:p>
        </p:txBody>
      </p:sp>
    </p:spTree>
    <p:extLst>
      <p:ext uri="{BB962C8B-B14F-4D97-AF65-F5344CB8AC3E}">
        <p14:creationId xmlns:p14="http://schemas.microsoft.com/office/powerpoint/2010/main" val="2527655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dirty="0"/>
              <a:t>Conclusions</a:t>
            </a:r>
          </a:p>
        </p:txBody>
      </p:sp>
      <p:sp>
        <p:nvSpPr>
          <p:cNvPr id="4" name="Espaço Reservado para Texto 3"/>
          <p:cNvSpPr>
            <a:spLocks noGrp="1"/>
          </p:cNvSpPr>
          <p:nvPr>
            <p:ph type="body" sz="half" idx="2"/>
          </p:nvPr>
        </p:nvSpPr>
        <p:spPr>
          <a:xfrm>
            <a:off x="1280159" y="2654340"/>
            <a:ext cx="8510612" cy="2810108"/>
          </a:xfrm>
        </p:spPr>
        <p:txBody>
          <a:bodyPr rtlCol="0">
            <a:normAutofit lnSpcReduction="10000"/>
          </a:bodyPr>
          <a:lstStyle/>
          <a:p>
            <a:pPr marL="342900" indent="-342900">
              <a:buFont typeface="Arial" panose="020B0604020202020204" pitchFamily="34" charset="0"/>
              <a:buChar char="•"/>
            </a:pPr>
            <a:r>
              <a:rPr lang="en-US" dirty="0"/>
              <a:t>The tool was able to analyze the data series and choose the best statistical method for sales forecast based on root mean square error.</a:t>
            </a:r>
          </a:p>
          <a:p>
            <a:pPr marL="342900" indent="-342900">
              <a:buFont typeface="Arial" panose="020B0604020202020204" pitchFamily="34" charset="0"/>
              <a:buChar char="•"/>
            </a:pPr>
            <a:r>
              <a:rPr lang="en-US" dirty="0"/>
              <a:t>It was also possible to identify the independent variables that most affect the model and those that do not.</a:t>
            </a:r>
          </a:p>
          <a:p>
            <a:pPr marL="342900" indent="-342900">
              <a:buFont typeface="Arial" panose="020B0604020202020204" pitchFamily="34" charset="0"/>
              <a:buChar char="•"/>
            </a:pPr>
            <a:r>
              <a:rPr lang="en-US" dirty="0"/>
              <a:t>Independent variables and other parts of the algorithms are hardcoded, but with adjustments and improvements, the tool can become flexible and accept any set of independent variables.</a:t>
            </a:r>
            <a:endParaRPr lang="pt-BR" dirty="0"/>
          </a:p>
        </p:txBody>
      </p:sp>
      <p:sp>
        <p:nvSpPr>
          <p:cNvPr id="7" name="Espaço Reservado para Texto 2">
            <a:extLst>
              <a:ext uri="{FF2B5EF4-FFF2-40B4-BE49-F238E27FC236}">
                <a16:creationId xmlns:a16="http://schemas.microsoft.com/office/drawing/2014/main" id="{FF33EBDE-AFD7-4D5B-9325-B7F58E62CFF5}"/>
              </a:ext>
            </a:extLst>
          </p:cNvPr>
          <p:cNvSpPr txBox="1">
            <a:spLocks/>
          </p:cNvSpPr>
          <p:nvPr/>
        </p:nvSpPr>
        <p:spPr>
          <a:xfrm>
            <a:off x="1280159" y="2107242"/>
            <a:ext cx="6101947" cy="66941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r>
              <a:rPr lang="en-US" b="1" dirty="0">
                <a:latin typeface="+mj-lt"/>
                <a:cs typeface="Arial" panose="020B0604020202020204" pitchFamily="34" charset="0"/>
              </a:rPr>
              <a:t>About the Project</a:t>
            </a:r>
            <a:endParaRPr lang="pt-BR" b="1" dirty="0">
              <a:latin typeface="+mj-lt"/>
              <a:cs typeface="Arial" panose="020B0604020202020204" pitchFamily="34" charset="0"/>
            </a:endParaRPr>
          </a:p>
        </p:txBody>
      </p:sp>
    </p:spTree>
    <p:extLst>
      <p:ext uri="{BB962C8B-B14F-4D97-AF65-F5344CB8AC3E}">
        <p14:creationId xmlns:p14="http://schemas.microsoft.com/office/powerpoint/2010/main" val="1007953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2">
            <a:extLst>
              <a:ext uri="{FF2B5EF4-FFF2-40B4-BE49-F238E27FC236}">
                <a16:creationId xmlns:a16="http://schemas.microsoft.com/office/drawing/2014/main" id="{FF33EBDE-AFD7-4D5B-9325-B7F58E62CFF5}"/>
              </a:ext>
            </a:extLst>
          </p:cNvPr>
          <p:cNvSpPr txBox="1">
            <a:spLocks/>
          </p:cNvSpPr>
          <p:nvPr/>
        </p:nvSpPr>
        <p:spPr>
          <a:xfrm>
            <a:off x="1280160" y="2107242"/>
            <a:ext cx="3648680" cy="97049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r>
              <a:rPr lang="en-US" sz="5400" b="1" dirty="0">
                <a:latin typeface="Arial" panose="020B0604020202020204" pitchFamily="34" charset="0"/>
                <a:cs typeface="Arial" panose="020B0604020202020204" pitchFamily="34" charset="0"/>
              </a:rPr>
              <a:t>Thank You</a:t>
            </a:r>
            <a:endParaRPr lang="pt-BR" sz="5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6932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ítulo 1"/>
          <p:cNvSpPr>
            <a:spLocks noGrp="1"/>
          </p:cNvSpPr>
          <p:nvPr>
            <p:ph type="title"/>
          </p:nvPr>
        </p:nvSpPr>
        <p:spPr bwMode="black">
          <a:xfrm>
            <a:off x="1280160" y="466343"/>
            <a:ext cx="9628632" cy="1362113"/>
          </a:xfrm>
          <a:prstGeom prst="rect">
            <a:avLst/>
          </a:prstGeom>
        </p:spPr>
        <p:txBody>
          <a:bodyPr rtlCol="0" anchor="ctr">
            <a:normAutofit/>
          </a:bodyPr>
          <a:lstStyle/>
          <a:p>
            <a:pPr rtl="0"/>
            <a:r>
              <a:rPr lang="en-US" dirty="0"/>
              <a:t>Agenda</a:t>
            </a:r>
          </a:p>
        </p:txBody>
      </p:sp>
      <p:pic>
        <p:nvPicPr>
          <p:cNvPr id="6" name="Picture 5" descr="A close up of a logo&#10;&#10;Description automatically generated">
            <a:extLst>
              <a:ext uri="{FF2B5EF4-FFF2-40B4-BE49-F238E27FC236}">
                <a16:creationId xmlns:a16="http://schemas.microsoft.com/office/drawing/2014/main" id="{3A25DAB7-A9E4-46B5-8362-A855ACD4B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64" y="2251818"/>
            <a:ext cx="3454712" cy="3454712"/>
          </a:xfrm>
          <a:prstGeom prst="rect">
            <a:avLst/>
          </a:prstGeom>
          <a:noFill/>
        </p:spPr>
      </p:pic>
      <p:sp>
        <p:nvSpPr>
          <p:cNvPr id="14" name="Espaço Reservado para Conteúdo 2"/>
          <p:cNvSpPr>
            <a:spLocks noGrp="1"/>
          </p:cNvSpPr>
          <p:nvPr>
            <p:ph sz="half" idx="2"/>
          </p:nvPr>
        </p:nvSpPr>
        <p:spPr>
          <a:xfrm>
            <a:off x="4692244" y="2460595"/>
            <a:ext cx="3533317" cy="3037159"/>
          </a:xfrm>
          <a:prstGeom prst="rect">
            <a:avLst/>
          </a:prstGeom>
        </p:spPr>
        <p:txBody>
          <a:bodyPr rtlCol="0" anchor="ctr">
            <a:normAutofit lnSpcReduction="10000"/>
          </a:bodyPr>
          <a:lstStyle/>
          <a:p>
            <a:pPr rtl="0"/>
            <a:r>
              <a:rPr lang="en-US" dirty="0"/>
              <a:t>Motivation</a:t>
            </a:r>
          </a:p>
          <a:p>
            <a:r>
              <a:rPr lang="en-US" dirty="0"/>
              <a:t>Case Study</a:t>
            </a:r>
          </a:p>
          <a:p>
            <a:r>
              <a:rPr lang="en-US" dirty="0"/>
              <a:t>Methodology</a:t>
            </a:r>
          </a:p>
          <a:p>
            <a:pPr rtl="0"/>
            <a:r>
              <a:rPr lang="en-US" dirty="0"/>
              <a:t>Algorithms</a:t>
            </a:r>
          </a:p>
          <a:p>
            <a:pPr rtl="0"/>
            <a:r>
              <a:rPr lang="en-US" dirty="0"/>
              <a:t>Findings</a:t>
            </a:r>
          </a:p>
          <a:p>
            <a:pPr rtl="0"/>
            <a:r>
              <a:rPr lang="en-US" dirty="0"/>
              <a:t>Conclusion</a:t>
            </a:r>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dirty="0"/>
              <a:t>Motivation</a:t>
            </a:r>
          </a:p>
        </p:txBody>
      </p:sp>
      <p:sp>
        <p:nvSpPr>
          <p:cNvPr id="3" name="Espaço Reservado para Texto 2"/>
          <p:cNvSpPr>
            <a:spLocks noGrp="1"/>
          </p:cNvSpPr>
          <p:nvPr>
            <p:ph type="body" idx="1"/>
          </p:nvPr>
        </p:nvSpPr>
        <p:spPr>
          <a:xfrm>
            <a:off x="1280160" y="1828456"/>
            <a:ext cx="4489704" cy="830695"/>
          </a:xfrm>
        </p:spPr>
        <p:txBody>
          <a:bodyPr rtlCol="0"/>
          <a:lstStyle/>
          <a:p>
            <a:pPr rtl="0"/>
            <a:r>
              <a:rPr lang="pt-BR" dirty="0"/>
              <a:t>Forecasting</a:t>
            </a:r>
          </a:p>
        </p:txBody>
      </p:sp>
      <p:sp>
        <p:nvSpPr>
          <p:cNvPr id="4" name="Espaço Reservado para Conteúdo 3"/>
          <p:cNvSpPr>
            <a:spLocks noGrp="1"/>
          </p:cNvSpPr>
          <p:nvPr>
            <p:ph sz="half" idx="2"/>
          </p:nvPr>
        </p:nvSpPr>
        <p:spPr>
          <a:xfrm>
            <a:off x="1280160" y="2743194"/>
            <a:ext cx="5656802" cy="3544717"/>
          </a:xfrm>
        </p:spPr>
        <p:txBody>
          <a:bodyPr rtlCol="0"/>
          <a:lstStyle/>
          <a:p>
            <a:r>
              <a:rPr lang="en-US" dirty="0"/>
              <a:t>Means estimation of quantity, type and quality of future work e.g. </a:t>
            </a:r>
            <a:r>
              <a:rPr lang="en-US" b="1" dirty="0"/>
              <a:t>Sales.</a:t>
            </a:r>
          </a:p>
          <a:p>
            <a:r>
              <a:rPr lang="en-US" dirty="0"/>
              <a:t>It helps in guiding marketing, production and other business activities for achieving these targets.</a:t>
            </a:r>
            <a:endParaRPr lang="pt-BR" dirty="0"/>
          </a:p>
          <a:p>
            <a:r>
              <a:rPr lang="en-US" dirty="0"/>
              <a:t>Sales forecasting is a commitment of the sales department of all companies.</a:t>
            </a:r>
          </a:p>
        </p:txBody>
      </p:sp>
      <p:pic>
        <p:nvPicPr>
          <p:cNvPr id="12" name="Picture 11" descr="A picture containing hydrant, sign&#10;&#10;Description automatically generated">
            <a:extLst>
              <a:ext uri="{FF2B5EF4-FFF2-40B4-BE49-F238E27FC236}">
                <a16:creationId xmlns:a16="http://schemas.microsoft.com/office/drawing/2014/main" id="{6AEAEEF9-D2F0-4051-9BA7-A690A3D71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126" y="2659151"/>
            <a:ext cx="5005330" cy="3056214"/>
          </a:xfrm>
          <a:prstGeom prst="rect">
            <a:avLst/>
          </a:prstGeom>
        </p:spPr>
      </p:pic>
    </p:spTree>
    <p:extLst>
      <p:ext uri="{BB962C8B-B14F-4D97-AF65-F5344CB8AC3E}">
        <p14:creationId xmlns:p14="http://schemas.microsoft.com/office/powerpoint/2010/main" val="1467286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dirty="0"/>
              <a:t>Case Study</a:t>
            </a:r>
          </a:p>
        </p:txBody>
      </p:sp>
      <p:sp>
        <p:nvSpPr>
          <p:cNvPr id="3" name="Espaço Reservado para Texto 2"/>
          <p:cNvSpPr>
            <a:spLocks noGrp="1"/>
          </p:cNvSpPr>
          <p:nvPr>
            <p:ph type="body" idx="1"/>
          </p:nvPr>
        </p:nvSpPr>
        <p:spPr>
          <a:xfrm>
            <a:off x="0" y="1828456"/>
            <a:ext cx="12191999" cy="557693"/>
          </a:xfrm>
        </p:spPr>
        <p:txBody>
          <a:bodyPr rtlCol="0"/>
          <a:lstStyle/>
          <a:p>
            <a:pPr algn="ctr"/>
            <a:r>
              <a:rPr lang="pt-BR" dirty="0"/>
              <a:t>Kaggle - </a:t>
            </a:r>
            <a:r>
              <a:rPr lang="en-US" i="1" dirty="0"/>
              <a:t>Walmart Recruiting - Store Sales Forecasting</a:t>
            </a:r>
          </a:p>
        </p:txBody>
      </p:sp>
      <p:sp>
        <p:nvSpPr>
          <p:cNvPr id="4" name="Espaço Reservado para Conteúdo 3"/>
          <p:cNvSpPr>
            <a:spLocks noGrp="1"/>
          </p:cNvSpPr>
          <p:nvPr>
            <p:ph sz="half" idx="2"/>
          </p:nvPr>
        </p:nvSpPr>
        <p:spPr>
          <a:xfrm>
            <a:off x="852230" y="2480060"/>
            <a:ext cx="10484491" cy="1103155"/>
          </a:xfrm>
        </p:spPr>
        <p:txBody>
          <a:bodyPr rtlCol="0"/>
          <a:lstStyle/>
          <a:p>
            <a:r>
              <a:rPr lang="en-US" dirty="0"/>
              <a:t>45 Walmart stores located in different regions</a:t>
            </a:r>
            <a:r>
              <a:rPr lang="en-US" b="1" dirty="0"/>
              <a:t>. </a:t>
            </a:r>
            <a:r>
              <a:rPr lang="en-US" dirty="0"/>
              <a:t>Each store contains several departments.</a:t>
            </a:r>
            <a:endParaRPr lang="en-US" b="1" dirty="0"/>
          </a:p>
          <a:p>
            <a:r>
              <a:rPr lang="en-US" dirty="0"/>
              <a:t>The sales historical data covers from 2010-02-05 to 2012-11-01.</a:t>
            </a:r>
            <a:endParaRPr lang="pt-BR" dirty="0"/>
          </a:p>
        </p:txBody>
      </p:sp>
      <p:graphicFrame>
        <p:nvGraphicFramePr>
          <p:cNvPr id="7" name="Espaço Reservado para Conteúdo 3">
            <a:extLst>
              <a:ext uri="{FF2B5EF4-FFF2-40B4-BE49-F238E27FC236}">
                <a16:creationId xmlns:a16="http://schemas.microsoft.com/office/drawing/2014/main" id="{D6E9F62E-FAEF-4802-8617-A2722C476877}"/>
              </a:ext>
            </a:extLst>
          </p:cNvPr>
          <p:cNvGraphicFramePr>
            <a:graphicFrameLocks/>
          </p:cNvGraphicFramePr>
          <p:nvPr>
            <p:extLst>
              <p:ext uri="{D42A27DB-BD31-4B8C-83A1-F6EECF244321}">
                <p14:modId xmlns:p14="http://schemas.microsoft.com/office/powerpoint/2010/main" val="1752608420"/>
              </p:ext>
            </p:extLst>
          </p:nvPr>
        </p:nvGraphicFramePr>
        <p:xfrm>
          <a:off x="941130" y="3541981"/>
          <a:ext cx="9932565" cy="2982954"/>
        </p:xfrm>
        <a:graphic>
          <a:graphicData uri="http://schemas.openxmlformats.org/drawingml/2006/table">
            <a:tbl>
              <a:tblPr firstRow="1" bandRow="1">
                <a:tableStyleId>{3B4B98B0-60AC-42C2-AFA5-B58CD77FA1E5}</a:tableStyleId>
              </a:tblPr>
              <a:tblGrid>
                <a:gridCol w="2235383">
                  <a:extLst>
                    <a:ext uri="{9D8B030D-6E8A-4147-A177-3AD203B41FA5}">
                      <a16:colId xmlns:a16="http://schemas.microsoft.com/office/drawing/2014/main" val="20000"/>
                    </a:ext>
                  </a:extLst>
                </a:gridCol>
                <a:gridCol w="7697182">
                  <a:extLst>
                    <a:ext uri="{9D8B030D-6E8A-4147-A177-3AD203B41FA5}">
                      <a16:colId xmlns:a16="http://schemas.microsoft.com/office/drawing/2014/main" val="20001"/>
                    </a:ext>
                  </a:extLst>
                </a:gridCol>
              </a:tblGrid>
              <a:tr h="336516">
                <a:tc gridSpan="2">
                  <a:txBody>
                    <a:bodyPr/>
                    <a:lstStyle/>
                    <a:p>
                      <a:pPr rtl="0"/>
                      <a:r>
                        <a:rPr lang="pt-BR" dirty="0"/>
                        <a:t>Additional Data – Independent Variables</a:t>
                      </a:r>
                    </a:p>
                  </a:txBody>
                  <a:tcPr anchor="ctr"/>
                </a:tc>
                <a:tc hMerge="1">
                  <a:txBody>
                    <a:bodyPr/>
                    <a:lstStyle/>
                    <a:p>
                      <a:pPr algn="ctr" rtl="0"/>
                      <a:endParaRPr lang="pt-BR" dirty="0"/>
                    </a:p>
                  </a:txBody>
                  <a:tcPr anchor="ctr"/>
                </a:tc>
                <a:extLst>
                  <a:ext uri="{0D108BD9-81ED-4DB2-BD59-A6C34878D82A}">
                    <a16:rowId xmlns:a16="http://schemas.microsoft.com/office/drawing/2014/main" val="10000"/>
                  </a:ext>
                </a:extLst>
              </a:tr>
              <a:tr h="569803">
                <a:tc>
                  <a:txBody>
                    <a:bodyPr/>
                    <a:lstStyle/>
                    <a:p>
                      <a:pPr rtl="0"/>
                      <a:r>
                        <a:rPr lang="pt-BR" sz="1800" dirty="0"/>
                        <a:t>Temperature</a:t>
                      </a:r>
                    </a:p>
                  </a:txBody>
                  <a:tcPr anchor="ctr"/>
                </a:tc>
                <a:tc>
                  <a:txBody>
                    <a:bodyPr/>
                    <a:lstStyle/>
                    <a:p>
                      <a:pPr algn="l" rtl="0"/>
                      <a:r>
                        <a:rPr lang="en-US" sz="1800" dirty="0"/>
                        <a:t>Average temperature in the region</a:t>
                      </a:r>
                      <a:endParaRPr lang="pt-BR" sz="1800" dirty="0"/>
                    </a:p>
                  </a:txBody>
                  <a:tcPr anchor="ctr"/>
                </a:tc>
                <a:extLst>
                  <a:ext uri="{0D108BD9-81ED-4DB2-BD59-A6C34878D82A}">
                    <a16:rowId xmlns:a16="http://schemas.microsoft.com/office/drawing/2014/main" val="10001"/>
                  </a:ext>
                </a:extLst>
              </a:tr>
              <a:tr h="336516">
                <a:tc>
                  <a:txBody>
                    <a:bodyPr/>
                    <a:lstStyle/>
                    <a:p>
                      <a:pPr rtl="0"/>
                      <a:r>
                        <a:rPr lang="en-US" sz="1800" dirty="0"/>
                        <a:t>Fuel Price </a:t>
                      </a:r>
                      <a:endParaRPr lang="pt-BR" sz="1800" dirty="0"/>
                    </a:p>
                  </a:txBody>
                  <a:tcPr anchor="ctr"/>
                </a:tc>
                <a:tc>
                  <a:txBody>
                    <a:bodyPr/>
                    <a:lstStyle/>
                    <a:p>
                      <a:pPr algn="l" rtl="0"/>
                      <a:r>
                        <a:rPr lang="en-US" sz="1800" dirty="0"/>
                        <a:t>Cost of fuel in the region</a:t>
                      </a:r>
                      <a:endParaRPr lang="pt-BR" sz="1800" dirty="0"/>
                    </a:p>
                  </a:txBody>
                  <a:tcPr anchor="ctr"/>
                </a:tc>
                <a:extLst>
                  <a:ext uri="{0D108BD9-81ED-4DB2-BD59-A6C34878D82A}">
                    <a16:rowId xmlns:a16="http://schemas.microsoft.com/office/drawing/2014/main" val="10002"/>
                  </a:ext>
                </a:extLst>
              </a:tr>
              <a:tr h="584351">
                <a:tc>
                  <a:txBody>
                    <a:bodyPr/>
                    <a:lstStyle/>
                    <a:p>
                      <a:pPr rtl="0"/>
                      <a:r>
                        <a:rPr lang="en-US" sz="1800" dirty="0" err="1"/>
                        <a:t>MarkDown</a:t>
                      </a:r>
                      <a:r>
                        <a:rPr lang="en-US" sz="1800" dirty="0"/>
                        <a:t> 1-5 </a:t>
                      </a:r>
                      <a:endParaRPr lang="pt-BR" sz="1800" dirty="0"/>
                    </a:p>
                  </a:txBody>
                  <a:tcPr anchor="ctr"/>
                </a:tc>
                <a:tc>
                  <a:txBody>
                    <a:bodyPr/>
                    <a:lstStyle/>
                    <a:p>
                      <a:pPr algn="l" rtl="0"/>
                      <a:r>
                        <a:rPr lang="en-US" sz="1800" dirty="0"/>
                        <a:t>Anonymized data related to promotional markdowns that Walmart is running</a:t>
                      </a:r>
                      <a:endParaRPr lang="pt-BR" sz="1800" dirty="0"/>
                    </a:p>
                  </a:txBody>
                  <a:tcPr anchor="ctr"/>
                </a:tc>
                <a:extLst>
                  <a:ext uri="{0D108BD9-81ED-4DB2-BD59-A6C34878D82A}">
                    <a16:rowId xmlns:a16="http://schemas.microsoft.com/office/drawing/2014/main" val="10003"/>
                  </a:ext>
                </a:extLst>
              </a:tr>
              <a:tr h="336516">
                <a:tc>
                  <a:txBody>
                    <a:bodyPr/>
                    <a:lstStyle/>
                    <a:p>
                      <a:pPr rtl="0"/>
                      <a:r>
                        <a:rPr lang="pt-BR" sz="1800" dirty="0"/>
                        <a:t>CPI</a:t>
                      </a:r>
                    </a:p>
                  </a:txBody>
                  <a:tcPr anchor="ctr"/>
                </a:tc>
                <a:tc>
                  <a:txBody>
                    <a:bodyPr/>
                    <a:lstStyle/>
                    <a:p>
                      <a:pPr algn="l" rtl="0"/>
                      <a:r>
                        <a:rPr lang="pt-BR" sz="1800" dirty="0"/>
                        <a:t>The consumer price index</a:t>
                      </a:r>
                    </a:p>
                  </a:txBody>
                  <a:tcPr anchor="ctr"/>
                </a:tc>
                <a:extLst>
                  <a:ext uri="{0D108BD9-81ED-4DB2-BD59-A6C34878D82A}">
                    <a16:rowId xmlns:a16="http://schemas.microsoft.com/office/drawing/2014/main" val="35773043"/>
                  </a:ext>
                </a:extLst>
              </a:tr>
              <a:tr h="336516">
                <a:tc>
                  <a:txBody>
                    <a:bodyPr/>
                    <a:lstStyle/>
                    <a:p>
                      <a:pPr rtl="0"/>
                      <a:r>
                        <a:rPr lang="pt-BR" sz="1800" dirty="0"/>
                        <a:t>Unemployment</a:t>
                      </a:r>
                    </a:p>
                  </a:txBody>
                  <a:tcPr anchor="ctr"/>
                </a:tc>
                <a:tc>
                  <a:txBody>
                    <a:bodyPr/>
                    <a:lstStyle/>
                    <a:p>
                      <a:pPr algn="l" rtl="0"/>
                      <a:r>
                        <a:rPr lang="pt-BR" sz="1800" dirty="0"/>
                        <a:t>The unemployment rate</a:t>
                      </a:r>
                    </a:p>
                  </a:txBody>
                  <a:tcPr anchor="ctr"/>
                </a:tc>
                <a:extLst>
                  <a:ext uri="{0D108BD9-81ED-4DB2-BD59-A6C34878D82A}">
                    <a16:rowId xmlns:a16="http://schemas.microsoft.com/office/drawing/2014/main" val="1965168168"/>
                  </a:ext>
                </a:extLst>
              </a:tr>
              <a:tr h="336516">
                <a:tc>
                  <a:txBody>
                    <a:bodyPr/>
                    <a:lstStyle/>
                    <a:p>
                      <a:pPr rtl="0"/>
                      <a:r>
                        <a:rPr lang="pt-BR" sz="1800" dirty="0"/>
                        <a:t>IsHoliday</a:t>
                      </a:r>
                    </a:p>
                  </a:txBody>
                  <a:tcPr anchor="ctr"/>
                </a:tc>
                <a:tc>
                  <a:txBody>
                    <a:bodyPr/>
                    <a:lstStyle/>
                    <a:p>
                      <a:pPr algn="l" rtl="0"/>
                      <a:r>
                        <a:rPr lang="en-US" sz="1800" dirty="0"/>
                        <a:t>Whether the week is a special holiday week</a:t>
                      </a:r>
                      <a:endParaRPr lang="pt-BR" sz="1800" dirty="0"/>
                    </a:p>
                  </a:txBody>
                  <a:tcPr anchor="ctr"/>
                </a:tc>
                <a:extLst>
                  <a:ext uri="{0D108BD9-81ED-4DB2-BD59-A6C34878D82A}">
                    <a16:rowId xmlns:a16="http://schemas.microsoft.com/office/drawing/2014/main" val="2864084949"/>
                  </a:ext>
                </a:extLst>
              </a:tr>
            </a:tbl>
          </a:graphicData>
        </a:graphic>
      </p:graphicFrame>
    </p:spTree>
    <p:extLst>
      <p:ext uri="{BB962C8B-B14F-4D97-AF65-F5344CB8AC3E}">
        <p14:creationId xmlns:p14="http://schemas.microsoft.com/office/powerpoint/2010/main" val="284413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r>
              <a:rPr lang="pt-BR" dirty="0"/>
              <a:t>Case Study – Data Structure</a:t>
            </a:r>
          </a:p>
        </p:txBody>
      </p:sp>
      <p:graphicFrame>
        <p:nvGraphicFramePr>
          <p:cNvPr id="5" name="Content Placeholder 4">
            <a:extLst>
              <a:ext uri="{FF2B5EF4-FFF2-40B4-BE49-F238E27FC236}">
                <a16:creationId xmlns:a16="http://schemas.microsoft.com/office/drawing/2014/main" id="{C84D5EA0-F29E-4100-91A4-4E728B4E17A5}"/>
              </a:ext>
            </a:extLst>
          </p:cNvPr>
          <p:cNvGraphicFramePr>
            <a:graphicFrameLocks noGrp="1"/>
          </p:cNvGraphicFramePr>
          <p:nvPr>
            <p:ph idx="1"/>
            <p:extLst>
              <p:ext uri="{D42A27DB-BD31-4B8C-83A1-F6EECF244321}">
                <p14:modId xmlns:p14="http://schemas.microsoft.com/office/powerpoint/2010/main" val="4206057529"/>
              </p:ext>
            </p:extLst>
          </p:nvPr>
        </p:nvGraphicFramePr>
        <p:xfrm>
          <a:off x="0" y="1941341"/>
          <a:ext cx="5760000" cy="43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D7ED805F-BCEF-401C-9CAE-EF71AAB20D54}"/>
              </a:ext>
            </a:extLst>
          </p:cNvPr>
          <p:cNvGraphicFramePr>
            <a:graphicFrameLocks/>
          </p:cNvGraphicFramePr>
          <p:nvPr>
            <p:extLst>
              <p:ext uri="{D42A27DB-BD31-4B8C-83A1-F6EECF244321}">
                <p14:modId xmlns:p14="http://schemas.microsoft.com/office/powerpoint/2010/main" val="3244918966"/>
              </p:ext>
            </p:extLst>
          </p:nvPr>
        </p:nvGraphicFramePr>
        <p:xfrm>
          <a:off x="6094476" y="1941341"/>
          <a:ext cx="5760000" cy="4320000"/>
        </p:xfrm>
        <a:graphic>
          <a:graphicData uri="http://schemas.openxmlformats.org/drawingml/2006/chart">
            <c:chart xmlns:c="http://schemas.openxmlformats.org/drawingml/2006/chart" xmlns:r="http://schemas.openxmlformats.org/officeDocument/2006/relationships" r:id="rId4"/>
          </a:graphicData>
        </a:graphic>
      </p:graphicFrame>
      <p:sp>
        <p:nvSpPr>
          <p:cNvPr id="3" name="Rectangle 2">
            <a:extLst>
              <a:ext uri="{FF2B5EF4-FFF2-40B4-BE49-F238E27FC236}">
                <a16:creationId xmlns:a16="http://schemas.microsoft.com/office/drawing/2014/main" id="{2DF0A75B-594E-44A4-940E-EE461992FC82}"/>
              </a:ext>
            </a:extLst>
          </p:cNvPr>
          <p:cNvSpPr/>
          <p:nvPr/>
        </p:nvSpPr>
        <p:spPr>
          <a:xfrm>
            <a:off x="8504592" y="6204949"/>
            <a:ext cx="2311792" cy="430887"/>
          </a:xfrm>
          <a:prstGeom prst="rect">
            <a:avLst/>
          </a:prstGeom>
        </p:spPr>
        <p:txBody>
          <a:bodyPr wrap="square">
            <a:spAutoFit/>
          </a:bodyPr>
          <a:lstStyle/>
          <a:p>
            <a:r>
              <a:rPr lang="en-US" sz="1100" dirty="0"/>
              <a:t>3331 Stores/Departments</a:t>
            </a:r>
            <a:br>
              <a:rPr lang="en-US" sz="1100" dirty="0"/>
            </a:br>
            <a:r>
              <a:rPr lang="en-US" sz="1100" dirty="0"/>
              <a:t>Most (2660) have </a:t>
            </a:r>
            <a:r>
              <a:rPr lang="en-US" sz="1100" dirty="0">
                <a:latin typeface="Arial" panose="020B0604020202020204" pitchFamily="34" charset="0"/>
                <a:cs typeface="Arial" panose="020B0604020202020204" pitchFamily="34" charset="0"/>
              </a:rPr>
              <a:t>143</a:t>
            </a:r>
            <a:r>
              <a:rPr lang="en-US" sz="1100" dirty="0"/>
              <a:t> weeks of data</a:t>
            </a:r>
            <a:endParaRPr lang="en-CA" sz="1100" dirty="0"/>
          </a:p>
        </p:txBody>
      </p:sp>
      <p:sp>
        <p:nvSpPr>
          <p:cNvPr id="7" name="Rectangle 6">
            <a:extLst>
              <a:ext uri="{FF2B5EF4-FFF2-40B4-BE49-F238E27FC236}">
                <a16:creationId xmlns:a16="http://schemas.microsoft.com/office/drawing/2014/main" id="{B4C69A16-469C-4492-9507-C564D794F027}"/>
              </a:ext>
            </a:extLst>
          </p:cNvPr>
          <p:cNvSpPr/>
          <p:nvPr/>
        </p:nvSpPr>
        <p:spPr>
          <a:xfrm>
            <a:off x="2709312" y="6374226"/>
            <a:ext cx="787395" cy="261610"/>
          </a:xfrm>
          <a:prstGeom prst="rect">
            <a:avLst/>
          </a:prstGeom>
        </p:spPr>
        <p:txBody>
          <a:bodyPr wrap="none">
            <a:spAutoFit/>
          </a:bodyPr>
          <a:lstStyle/>
          <a:p>
            <a:r>
              <a:rPr lang="en-US" sz="1100" dirty="0">
                <a:latin typeface="Arial" panose="020B0604020202020204" pitchFamily="34" charset="0"/>
                <a:cs typeface="Arial" panose="020B0604020202020204" pitchFamily="34" charset="0"/>
              </a:rPr>
              <a:t>45 Stores</a:t>
            </a:r>
            <a:endParaRPr lang="en-CA"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2607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r>
              <a:rPr lang="pt-BR" dirty="0"/>
              <a:t>Case Study – Independent Variables</a:t>
            </a:r>
          </a:p>
        </p:txBody>
      </p:sp>
      <p:graphicFrame>
        <p:nvGraphicFramePr>
          <p:cNvPr id="7" name="Chart 6">
            <a:extLst>
              <a:ext uri="{FF2B5EF4-FFF2-40B4-BE49-F238E27FC236}">
                <a16:creationId xmlns:a16="http://schemas.microsoft.com/office/drawing/2014/main" id="{943234A0-345C-42BE-8DA2-F4F13446B667}"/>
              </a:ext>
            </a:extLst>
          </p:cNvPr>
          <p:cNvGraphicFramePr>
            <a:graphicFrameLocks/>
          </p:cNvGraphicFramePr>
          <p:nvPr>
            <p:extLst>
              <p:ext uri="{D42A27DB-BD31-4B8C-83A1-F6EECF244321}">
                <p14:modId xmlns:p14="http://schemas.microsoft.com/office/powerpoint/2010/main" val="2672795676"/>
              </p:ext>
            </p:extLst>
          </p:nvPr>
        </p:nvGraphicFramePr>
        <p:xfrm>
          <a:off x="0" y="1828457"/>
          <a:ext cx="3960000" cy="25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084B6577-7F79-424F-97C6-5B1D32BE94AD}"/>
              </a:ext>
            </a:extLst>
          </p:cNvPr>
          <p:cNvGraphicFramePr>
            <a:graphicFrameLocks/>
          </p:cNvGraphicFramePr>
          <p:nvPr>
            <p:extLst>
              <p:ext uri="{D42A27DB-BD31-4B8C-83A1-F6EECF244321}">
                <p14:modId xmlns:p14="http://schemas.microsoft.com/office/powerpoint/2010/main" val="317533852"/>
              </p:ext>
            </p:extLst>
          </p:nvPr>
        </p:nvGraphicFramePr>
        <p:xfrm>
          <a:off x="4085293" y="1821687"/>
          <a:ext cx="3960000" cy="25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7AC2271E-86B8-4AD5-B6E0-29DAA66D4194}"/>
              </a:ext>
            </a:extLst>
          </p:cNvPr>
          <p:cNvGraphicFramePr>
            <a:graphicFrameLocks/>
          </p:cNvGraphicFramePr>
          <p:nvPr>
            <p:extLst>
              <p:ext uri="{D42A27DB-BD31-4B8C-83A1-F6EECF244321}">
                <p14:modId xmlns:p14="http://schemas.microsoft.com/office/powerpoint/2010/main" val="3475940578"/>
              </p:ext>
            </p:extLst>
          </p:nvPr>
        </p:nvGraphicFramePr>
        <p:xfrm>
          <a:off x="1280158" y="4437031"/>
          <a:ext cx="4320000" cy="25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630F32EE-9477-4844-BE04-5DAB292638A2}"/>
              </a:ext>
            </a:extLst>
          </p:cNvPr>
          <p:cNvGraphicFramePr>
            <a:graphicFrameLocks/>
          </p:cNvGraphicFramePr>
          <p:nvPr>
            <p:extLst>
              <p:ext uri="{D42A27DB-BD31-4B8C-83A1-F6EECF244321}">
                <p14:modId xmlns:p14="http://schemas.microsoft.com/office/powerpoint/2010/main" val="3630481587"/>
              </p:ext>
            </p:extLst>
          </p:nvPr>
        </p:nvGraphicFramePr>
        <p:xfrm>
          <a:off x="6591842" y="4348456"/>
          <a:ext cx="4320000" cy="25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 name="Chart 10">
            <a:extLst>
              <a:ext uri="{FF2B5EF4-FFF2-40B4-BE49-F238E27FC236}">
                <a16:creationId xmlns:a16="http://schemas.microsoft.com/office/drawing/2014/main" id="{76E16B9B-E229-4F13-8CC3-57B86CD7ABBE}"/>
              </a:ext>
            </a:extLst>
          </p:cNvPr>
          <p:cNvGraphicFramePr>
            <a:graphicFrameLocks/>
          </p:cNvGraphicFramePr>
          <p:nvPr>
            <p:extLst>
              <p:ext uri="{D42A27DB-BD31-4B8C-83A1-F6EECF244321}">
                <p14:modId xmlns:p14="http://schemas.microsoft.com/office/powerpoint/2010/main" val="15357581"/>
              </p:ext>
            </p:extLst>
          </p:nvPr>
        </p:nvGraphicFramePr>
        <p:xfrm>
          <a:off x="8170587" y="1828456"/>
          <a:ext cx="3960000" cy="25200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638844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r>
              <a:rPr lang="pt-BR" dirty="0"/>
              <a:t>Methodology</a:t>
            </a:r>
          </a:p>
        </p:txBody>
      </p:sp>
      <mc:AlternateContent xmlns:mc="http://schemas.openxmlformats.org/markup-compatibility/2006" xmlns:a14="http://schemas.microsoft.com/office/drawing/2010/main">
        <mc:Choice Requires="a14">
          <p:graphicFrame>
            <p:nvGraphicFramePr>
              <p:cNvPr id="8" name="Espaço Reservado para Conteúdo 2" descr="Lista trapezoide mostrando quatro grupos organizados da esquerda para a direita com as descrições de tarefas em cada grupo"/>
              <p:cNvGraphicFramePr>
                <a:graphicFrameLocks noGrp="1"/>
              </p:cNvGraphicFramePr>
              <p:nvPr>
                <p:ph idx="1"/>
                <p:extLst>
                  <p:ext uri="{D42A27DB-BD31-4B8C-83A1-F6EECF244321}">
                    <p14:modId xmlns:p14="http://schemas.microsoft.com/office/powerpoint/2010/main" val="1575010116"/>
                  </p:ext>
                </p:extLst>
              </p:nvPr>
            </p:nvGraphicFramePr>
            <p:xfrm>
              <a:off x="633047" y="2138289"/>
              <a:ext cx="10930596" cy="4038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8" name="Espaço Reservado para Conteúdo 2" descr="Lista trapezoide mostrando quatro grupos organizados da esquerda para a direita com as descrições de tarefas em cada grupo"/>
              <p:cNvGraphicFramePr>
                <a:graphicFrameLocks noGrp="1"/>
              </p:cNvGraphicFramePr>
              <p:nvPr>
                <p:ph idx="1"/>
                <p:extLst>
                  <p:ext uri="{D42A27DB-BD31-4B8C-83A1-F6EECF244321}">
                    <p14:modId xmlns:p14="http://schemas.microsoft.com/office/powerpoint/2010/main" val="1575010116"/>
                  </p:ext>
                </p:extLst>
              </p:nvPr>
            </p:nvGraphicFramePr>
            <p:xfrm>
              <a:off x="633047" y="2138289"/>
              <a:ext cx="10930596" cy="40386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CEE04C1-BEFE-4404-837C-130A0BCD250D}"/>
                  </a:ext>
                </a:extLst>
              </p:cNvPr>
              <p:cNvSpPr/>
              <p:nvPr/>
            </p:nvSpPr>
            <p:spPr>
              <a:xfrm>
                <a:off x="9001879" y="3941273"/>
                <a:ext cx="2417841" cy="670440"/>
              </a:xfrm>
              <a:prstGeom prst="rect">
                <a:avLst/>
              </a:prstGeom>
            </p:spPr>
            <p:txBody>
              <a:bodyPr wrap="none">
                <a:spAutoFit/>
              </a:bodyPr>
              <a:lstStyle/>
              <a:p>
                <a:pPr>
                  <a:lnSpc>
                    <a:spcPct val="107000"/>
                  </a:lnSpc>
                  <a:spcAft>
                    <a:spcPts val="0"/>
                  </a:spcAft>
                </a:pPr>
                <a:r>
                  <a:rPr lang="en-US" sz="1400" dirty="0">
                    <a:latin typeface="Times New Roman" panose="02020603050405020304" pitchFamily="18" charset="0"/>
                    <a:ea typeface="Calibri" panose="020F0502020204030204" pitchFamily="34" charset="0"/>
                  </a:rPr>
                  <a:t>RMSE </a:t>
                </a:r>
                <a:r>
                  <a:rPr lang="en-US" dirty="0">
                    <a:latin typeface="Times New Roman" panose="02020603050405020304" pitchFamily="18" charset="0"/>
                    <a:ea typeface="Calibri" panose="020F0502020204030204" pitchFamily="34" charset="0"/>
                  </a:rPr>
                  <a:t>= </a:t>
                </a:r>
                <a14:m>
                  <m:oMath xmlns:m="http://schemas.openxmlformats.org/officeDocument/2006/math">
                    <m:rad>
                      <m:radPr>
                        <m:degHide m:val="on"/>
                        <m:ctrlPr>
                          <a:rPr lang="en-CA" i="1">
                            <a:latin typeface="Cambria Math" panose="02040503050406030204" pitchFamily="18" charset="0"/>
                            <a:ea typeface="Calibri" panose="020F0502020204030204" pitchFamily="34" charset="0"/>
                          </a:rPr>
                        </m:ctrlPr>
                      </m:radPr>
                      <m:deg/>
                      <m:e>
                        <m:f>
                          <m:fPr>
                            <m:ctrlPr>
                              <a:rPr lang="en-CA" i="1">
                                <a:latin typeface="Cambria Math" panose="02040503050406030204" pitchFamily="18" charset="0"/>
                                <a:ea typeface="Calibri" panose="020F0502020204030204" pitchFamily="34" charset="0"/>
                              </a:rPr>
                            </m:ctrlPr>
                          </m:fPr>
                          <m:num>
                            <m:sSup>
                              <m:sSupPr>
                                <m:ctrlPr>
                                  <a:rPr lang="en-CA" i="1">
                                    <a:latin typeface="Cambria Math" panose="02040503050406030204" pitchFamily="18" charset="0"/>
                                    <a:ea typeface="Calibri" panose="020F0502020204030204" pitchFamily="34" charset="0"/>
                                  </a:rPr>
                                </m:ctrlPr>
                              </m:sSupPr>
                              <m:e>
                                <m:nary>
                                  <m:naryPr>
                                    <m:chr m:val="∑"/>
                                    <m:limLoc m:val="undOvr"/>
                                    <m:subHide m:val="on"/>
                                    <m:supHide m:val="on"/>
                                    <m:ctrlPr>
                                      <a:rPr lang="en-CA" i="1">
                                        <a:latin typeface="Cambria Math" panose="02040503050406030204" pitchFamily="18" charset="0"/>
                                        <a:ea typeface="Calibri" panose="020F0502020204030204" pitchFamily="34" charset="0"/>
                                      </a:rPr>
                                    </m:ctrlPr>
                                  </m:naryPr>
                                  <m:sub/>
                                  <m:sup/>
                                  <m:e>
                                    <m:d>
                                      <m:dPr>
                                        <m:ctrlPr>
                                          <a:rPr lang="en-CA" i="1">
                                            <a:latin typeface="Cambria Math" panose="02040503050406030204" pitchFamily="18" charset="0"/>
                                            <a:ea typeface="Calibri" panose="020F0502020204030204" pitchFamily="34" charset="0"/>
                                          </a:rPr>
                                        </m:ctrlPr>
                                      </m:dPr>
                                      <m:e>
                                        <m:sSub>
                                          <m:sSubPr>
                                            <m:ctrlPr>
                                              <a:rPr lang="en-CA"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𝑌</m:t>
                                            </m:r>
                                          </m:e>
                                          <m:sub>
                                            <m:r>
                                              <a:rPr lang="en-US" i="1">
                                                <a:latin typeface="Cambria Math" panose="02040503050406030204" pitchFamily="18" charset="0"/>
                                                <a:ea typeface="Calibri" panose="020F0502020204030204" pitchFamily="34" charset="0"/>
                                              </a:rPr>
                                              <m:t>𝑝𝑟𝑒𝑑</m:t>
                                            </m:r>
                                          </m:sub>
                                        </m:sSub>
                                        <m:r>
                                          <a:rPr lang="en-US" i="1">
                                            <a:latin typeface="Cambria Math" panose="02040503050406030204" pitchFamily="18" charset="0"/>
                                            <a:ea typeface="Calibri" panose="020F0502020204030204" pitchFamily="34" charset="0"/>
                                          </a:rPr>
                                          <m:t>− </m:t>
                                        </m:r>
                                        <m:sSub>
                                          <m:sSubPr>
                                            <m:ctrlPr>
                                              <a:rPr lang="en-CA"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𝑌</m:t>
                                            </m:r>
                                          </m:e>
                                          <m:sub>
                                            <m:r>
                                              <a:rPr lang="en-US" i="1">
                                                <a:latin typeface="Cambria Math" panose="02040503050406030204" pitchFamily="18" charset="0"/>
                                                <a:ea typeface="Calibri" panose="020F0502020204030204" pitchFamily="34" charset="0"/>
                                              </a:rPr>
                                              <m:t>𝑟𝑒𝑓</m:t>
                                            </m:r>
                                          </m:sub>
                                        </m:sSub>
                                      </m:e>
                                    </m:d>
                                  </m:e>
                                </m:nary>
                              </m:e>
                              <m:sup>
                                <m:r>
                                  <a:rPr lang="en-US" i="1">
                                    <a:latin typeface="Cambria Math" panose="02040503050406030204" pitchFamily="18" charset="0"/>
                                    <a:ea typeface="Calibri" panose="020F0502020204030204" pitchFamily="34" charset="0"/>
                                  </a:rPr>
                                  <m:t>2</m:t>
                                </m:r>
                              </m:sup>
                            </m:sSup>
                          </m:num>
                          <m:den>
                            <m:r>
                              <a:rPr lang="en-US" i="1">
                                <a:latin typeface="Cambria Math" panose="02040503050406030204" pitchFamily="18" charset="0"/>
                                <a:ea typeface="Calibri" panose="020F0502020204030204" pitchFamily="34" charset="0"/>
                              </a:rPr>
                              <m:t>𝑁</m:t>
                            </m:r>
                          </m:den>
                        </m:f>
                      </m:e>
                    </m:rad>
                  </m:oMath>
                </a14:m>
                <a:endParaRPr lang="en-CA" sz="1400" dirty="0">
                  <a:effectLst/>
                  <a:latin typeface="Times New Roman" panose="02020603050405020304" pitchFamily="18" charset="0"/>
                  <a:ea typeface="Calibri" panose="020F0502020204030204" pitchFamily="34" charset="0"/>
                </a:endParaRPr>
              </a:p>
            </p:txBody>
          </p:sp>
        </mc:Choice>
        <mc:Fallback xmlns="">
          <p:sp>
            <p:nvSpPr>
              <p:cNvPr id="4" name="Rectangle 3">
                <a:extLst>
                  <a:ext uri="{FF2B5EF4-FFF2-40B4-BE49-F238E27FC236}">
                    <a16:creationId xmlns:a16="http://schemas.microsoft.com/office/drawing/2014/main" id="{BCEE04C1-BEFE-4404-837C-130A0BCD250D}"/>
                  </a:ext>
                </a:extLst>
              </p:cNvPr>
              <p:cNvSpPr>
                <a:spLocks noRot="1" noChangeAspect="1" noMove="1" noResize="1" noEditPoints="1" noAdjustHandles="1" noChangeArrowheads="1" noChangeShapeType="1" noTextEdit="1"/>
              </p:cNvSpPr>
              <p:nvPr/>
            </p:nvSpPr>
            <p:spPr>
              <a:xfrm>
                <a:off x="9001879" y="3941273"/>
                <a:ext cx="2417841" cy="670440"/>
              </a:xfrm>
              <a:prstGeom prst="rect">
                <a:avLst/>
              </a:prstGeom>
              <a:blipFill>
                <a:blip r:embed="rId12"/>
                <a:stretch>
                  <a:fillRect l="-758" b="-2727"/>
                </a:stretch>
              </a:blipFill>
            </p:spPr>
            <p:txBody>
              <a:bodyPr/>
              <a:lstStyle/>
              <a:p>
                <a:r>
                  <a:rPr lang="en-CA">
                    <a:noFill/>
                  </a:rPr>
                  <a:t> </a:t>
                </a:r>
              </a:p>
            </p:txBody>
          </p:sp>
        </mc:Fallback>
      </mc:AlternateContent>
    </p:spTree>
    <p:extLst>
      <p:ext uri="{BB962C8B-B14F-4D97-AF65-F5344CB8AC3E}">
        <p14:creationId xmlns:p14="http://schemas.microsoft.com/office/powerpoint/2010/main" val="3219885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dirty="0"/>
              <a:t>Algorithms</a:t>
            </a:r>
          </a:p>
        </p:txBody>
      </p:sp>
      <p:pic>
        <p:nvPicPr>
          <p:cNvPr id="5" name="VisualCode01">
            <a:hlinkClick r:id="" action="ppaction://media"/>
            <a:extLst>
              <a:ext uri="{FF2B5EF4-FFF2-40B4-BE49-F238E27FC236}">
                <a16:creationId xmlns:a16="http://schemas.microsoft.com/office/drawing/2014/main" id="{607D79D0-10CA-4421-919B-A10E6920E5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50089" y="1885938"/>
            <a:ext cx="8691822" cy="4972062"/>
          </a:xfrm>
          <a:prstGeom prst="rect">
            <a:avLst/>
          </a:prstGeom>
        </p:spPr>
      </p:pic>
    </p:spTree>
    <p:extLst>
      <p:ext uri="{BB962C8B-B14F-4D97-AF65-F5344CB8AC3E}">
        <p14:creationId xmlns:p14="http://schemas.microsoft.com/office/powerpoint/2010/main" val="2631076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7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r>
              <a:rPr lang="pt-BR" dirty="0"/>
              <a:t>Algorithms</a:t>
            </a:r>
          </a:p>
        </p:txBody>
      </p:sp>
      <p:pic>
        <p:nvPicPr>
          <p:cNvPr id="13" name="Picture 12" descr="A screenshot of a cell phone&#10;&#10;Description automatically generated">
            <a:extLst>
              <a:ext uri="{FF2B5EF4-FFF2-40B4-BE49-F238E27FC236}">
                <a16:creationId xmlns:a16="http://schemas.microsoft.com/office/drawing/2014/main" id="{1358F125-A929-4DF4-B26D-3222A675D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34347"/>
            <a:ext cx="4623170" cy="2889481"/>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7ABBDE05-89D4-49F9-8446-EEFA71D719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7154" y="2168733"/>
            <a:ext cx="7315215" cy="4572009"/>
          </a:xfrm>
          <a:prstGeom prst="rect">
            <a:avLst/>
          </a:prstGeom>
        </p:spPr>
      </p:pic>
      <p:sp>
        <p:nvSpPr>
          <p:cNvPr id="16" name="Rectangle 15">
            <a:extLst>
              <a:ext uri="{FF2B5EF4-FFF2-40B4-BE49-F238E27FC236}">
                <a16:creationId xmlns:a16="http://schemas.microsoft.com/office/drawing/2014/main" id="{03131C00-70D8-4A65-BC2C-E7C7C6CF4AA9}"/>
              </a:ext>
            </a:extLst>
          </p:cNvPr>
          <p:cNvSpPr/>
          <p:nvPr/>
        </p:nvSpPr>
        <p:spPr>
          <a:xfrm>
            <a:off x="1420957" y="4824206"/>
            <a:ext cx="2143536" cy="523220"/>
          </a:xfrm>
          <a:prstGeom prst="rect">
            <a:avLst/>
          </a:prstGeom>
        </p:spPr>
        <p:txBody>
          <a:bodyPr wrap="none">
            <a:spAutoFit/>
          </a:bodyPr>
          <a:lstStyle/>
          <a:p>
            <a:pPr algn="ctr"/>
            <a:r>
              <a:rPr lang="en-US" sz="1400" dirty="0">
                <a:latin typeface="Arial" panose="020B0604020202020204" pitchFamily="34" charset="0"/>
                <a:cs typeface="Arial" panose="020B0604020202020204" pitchFamily="34" charset="0"/>
              </a:rPr>
              <a:t>Algorithms Results</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Store 14 / Department 1 </a:t>
            </a:r>
            <a:endParaRPr lang="en-CA" sz="14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438F66F-6FFA-4C75-864A-4BA1C1CF05F7}"/>
              </a:ext>
            </a:extLst>
          </p:cNvPr>
          <p:cNvSpPr/>
          <p:nvPr/>
        </p:nvSpPr>
        <p:spPr>
          <a:xfrm>
            <a:off x="7697148" y="1823196"/>
            <a:ext cx="1455226"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Chosen Method</a:t>
            </a:r>
            <a:endParaRPr lang="en-CA"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7448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Assuntos educacionai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0525245_TF03462902_TF03462902.potx" id="{40133AEE-29B6-41FE-9947-DDF30634B4BB}" vid="{9DE7FA61-2447-42FB-ACA3-1F3F09875B9E}"/>
    </a:ext>
  </a:extLst>
</a:theme>
</file>

<file path=ppt/theme/theme2.xml><?xml version="1.0" encoding="utf-8"?>
<a:theme xmlns:a="http://schemas.openxmlformats.org/drawingml/2006/main" name="Tema do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1095</TotalTime>
  <Words>1106</Words>
  <Application>Microsoft Office PowerPoint</Application>
  <PresentationFormat>Widescreen</PresentationFormat>
  <Paragraphs>183</Paragraphs>
  <Slides>15</Slides>
  <Notes>15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Cambria Math</vt:lpstr>
      <vt:lpstr>Times New Roman</vt:lpstr>
      <vt:lpstr>Wingdings</vt:lpstr>
      <vt:lpstr>Assuntos educacionais 16X9</vt:lpstr>
      <vt:lpstr>Sales Forecast</vt:lpstr>
      <vt:lpstr>Agenda</vt:lpstr>
      <vt:lpstr>Motivation</vt:lpstr>
      <vt:lpstr>Case Study</vt:lpstr>
      <vt:lpstr>Case Study – Data Structure</vt:lpstr>
      <vt:lpstr>Case Study – Independent Variables</vt:lpstr>
      <vt:lpstr>Methodology</vt:lpstr>
      <vt:lpstr>Algorithms</vt:lpstr>
      <vt:lpstr>Algorithms</vt:lpstr>
      <vt:lpstr>Algorithms</vt:lpstr>
      <vt:lpstr>Findings - Models</vt:lpstr>
      <vt:lpstr>Findings – Independent Variables</vt:lpstr>
      <vt:lpstr>Conclusions</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Forecast</dc:title>
  <dc:creator>José Luiz Mattos Gomes</dc:creator>
  <cp:lastModifiedBy>José Luiz Mattos Gomes</cp:lastModifiedBy>
  <cp:revision>81</cp:revision>
  <dcterms:created xsi:type="dcterms:W3CDTF">2019-11-20T19:46:29Z</dcterms:created>
  <dcterms:modified xsi:type="dcterms:W3CDTF">2020-09-13T02:16:05Z</dcterms:modified>
</cp:coreProperties>
</file>